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86" r:id="rId4"/>
  </p:sldMasterIdLst>
  <p:notesMasterIdLst>
    <p:notesMasterId r:id="rId41"/>
  </p:notesMasterIdLst>
  <p:handoutMasterIdLst>
    <p:handoutMasterId r:id="rId42"/>
  </p:handoutMasterIdLst>
  <p:sldIdLst>
    <p:sldId id="315" r:id="rId5"/>
    <p:sldId id="266" r:id="rId6"/>
    <p:sldId id="314" r:id="rId7"/>
    <p:sldId id="271" r:id="rId8"/>
    <p:sldId id="309" r:id="rId9"/>
    <p:sldId id="256" r:id="rId10"/>
    <p:sldId id="312" r:id="rId11"/>
    <p:sldId id="305" r:id="rId12"/>
    <p:sldId id="310" r:id="rId13"/>
    <p:sldId id="317" r:id="rId14"/>
    <p:sldId id="316" r:id="rId15"/>
    <p:sldId id="313" r:id="rId16"/>
    <p:sldId id="318" r:id="rId17"/>
    <p:sldId id="319" r:id="rId18"/>
    <p:sldId id="300" r:id="rId19"/>
    <p:sldId id="321" r:id="rId20"/>
    <p:sldId id="320" r:id="rId21"/>
    <p:sldId id="322" r:id="rId22"/>
    <p:sldId id="323" r:id="rId23"/>
    <p:sldId id="324" r:id="rId24"/>
    <p:sldId id="325" r:id="rId25"/>
    <p:sldId id="328" r:id="rId26"/>
    <p:sldId id="326" r:id="rId27"/>
    <p:sldId id="327" r:id="rId28"/>
    <p:sldId id="336" r:id="rId29"/>
    <p:sldId id="337" r:id="rId30"/>
    <p:sldId id="338" r:id="rId31"/>
    <p:sldId id="330" r:id="rId32"/>
    <p:sldId id="332" r:id="rId33"/>
    <p:sldId id="333" r:id="rId34"/>
    <p:sldId id="334" r:id="rId35"/>
    <p:sldId id="335" r:id="rId36"/>
    <p:sldId id="339" r:id="rId37"/>
    <p:sldId id="295" r:id="rId38"/>
    <p:sldId id="340" r:id="rId39"/>
    <p:sldId id="34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AA1BD55-57CD-466E-0725-B6CBA11E0D12}" name="Lauren Weldy (ALLEGIS GROUP SERVICES)" initials="LW" userId="S::v-lweldy@microsoft.com::07a2285c-a352-4b96-8658-ecc34365c15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3BC8C0-AE15-4389-9CB4-053CED81541F}" v="68" dt="2025-04-19T19:44:12.533"/>
  </p1510:revLst>
</p1510:revInfo>
</file>

<file path=ppt/tableStyles.xml><?xml version="1.0" encoding="utf-8"?>
<a:tblStyleLst xmlns:a="http://schemas.openxmlformats.org/drawingml/2006/main" def="{8A107856-5554-42FB-B03E-39F5DBC370B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3" autoAdjust="0"/>
    <p:restoredTop sz="88905" autoAdjust="0"/>
  </p:normalViewPr>
  <p:slideViewPr>
    <p:cSldViewPr snapToGrid="0">
      <p:cViewPr varScale="1">
        <p:scale>
          <a:sx n="82" d="100"/>
          <a:sy n="82" d="100"/>
        </p:scale>
        <p:origin x="405" y="27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149"/>
    </p:cViewPr>
  </p:sorterViewPr>
  <p:notesViewPr>
    <p:cSldViewPr snapToGrid="0">
      <p:cViewPr>
        <p:scale>
          <a:sx n="1" d="2"/>
          <a:sy n="1" d="2"/>
        </p:scale>
        <p:origin x="2640" y="28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son Brennan" userId="81779c1ef7610945" providerId="LiveId" clId="{0B3BC8C0-AE15-4389-9CB4-053CED81541F}"/>
    <pc:docChg chg="undo redo custSel addSld delSld modSld sldOrd">
      <pc:chgData name="Jamison Brennan" userId="81779c1ef7610945" providerId="LiveId" clId="{0B3BC8C0-AE15-4389-9CB4-053CED81541F}" dt="2025-04-19T19:44:17.541" v="3451" actId="20577"/>
      <pc:docMkLst>
        <pc:docMk/>
      </pc:docMkLst>
      <pc:sldChg chg="delSp modSp mod">
        <pc:chgData name="Jamison Brennan" userId="81779c1ef7610945" providerId="LiveId" clId="{0B3BC8C0-AE15-4389-9CB4-053CED81541F}" dt="2025-04-18T12:25:16.630" v="1003" actId="20577"/>
        <pc:sldMkLst>
          <pc:docMk/>
          <pc:sldMk cId="3111549375" sldId="256"/>
        </pc:sldMkLst>
        <pc:spChg chg="del mod">
          <ac:chgData name="Jamison Brennan" userId="81779c1ef7610945" providerId="LiveId" clId="{0B3BC8C0-AE15-4389-9CB4-053CED81541F}" dt="2025-04-18T12:24:59.942" v="972" actId="478"/>
          <ac:spMkLst>
            <pc:docMk/>
            <pc:sldMk cId="3111549375" sldId="256"/>
            <ac:spMk id="6" creationId="{7C94F61A-46C1-B831-7EC4-687DF1C757C5}"/>
          </ac:spMkLst>
        </pc:spChg>
        <pc:spChg chg="mod">
          <ac:chgData name="Jamison Brennan" userId="81779c1ef7610945" providerId="LiveId" clId="{0B3BC8C0-AE15-4389-9CB4-053CED81541F}" dt="2025-04-18T12:25:16.630" v="1003" actId="20577"/>
          <ac:spMkLst>
            <pc:docMk/>
            <pc:sldMk cId="3111549375" sldId="256"/>
            <ac:spMk id="7" creationId="{0814B6A3-5F3E-4909-8ED5-87FE82492264}"/>
          </ac:spMkLst>
        </pc:spChg>
      </pc:sldChg>
      <pc:sldChg chg="modSp mod">
        <pc:chgData name="Jamison Brennan" userId="81779c1ef7610945" providerId="LiveId" clId="{0B3BC8C0-AE15-4389-9CB4-053CED81541F}" dt="2025-04-19T19:37:01.945" v="3338" actId="20577"/>
        <pc:sldMkLst>
          <pc:docMk/>
          <pc:sldMk cId="3318299500" sldId="266"/>
        </pc:sldMkLst>
        <pc:spChg chg="mod">
          <ac:chgData name="Jamison Brennan" userId="81779c1ef7610945" providerId="LiveId" clId="{0B3BC8C0-AE15-4389-9CB4-053CED81541F}" dt="2025-04-18T12:06:06.672" v="180" actId="14100"/>
          <ac:spMkLst>
            <pc:docMk/>
            <pc:sldMk cId="3318299500" sldId="266"/>
            <ac:spMk id="4" creationId="{FFDE6B89-9484-4E50-8387-C55E031D8549}"/>
          </ac:spMkLst>
        </pc:spChg>
        <pc:spChg chg="mod">
          <ac:chgData name="Jamison Brennan" userId="81779c1ef7610945" providerId="LiveId" clId="{0B3BC8C0-AE15-4389-9CB4-053CED81541F}" dt="2025-04-19T19:37:01.945" v="3338" actId="20577"/>
          <ac:spMkLst>
            <pc:docMk/>
            <pc:sldMk cId="3318299500" sldId="266"/>
            <ac:spMk id="5" creationId="{30EB58E2-A9A0-481A-8B5B-381B836CE40B}"/>
          </ac:spMkLst>
        </pc:spChg>
      </pc:sldChg>
      <pc:sldChg chg="addSp delSp modSp mod setBg modAnim">
        <pc:chgData name="Jamison Brennan" userId="81779c1ef7610945" providerId="LiveId" clId="{0B3BC8C0-AE15-4389-9CB4-053CED81541F}" dt="2025-04-18T13:19:59.764" v="2538" actId="255"/>
        <pc:sldMkLst>
          <pc:docMk/>
          <pc:sldMk cId="2779792646" sldId="271"/>
        </pc:sldMkLst>
        <pc:spChg chg="add del mod">
          <ac:chgData name="Jamison Brennan" userId="81779c1ef7610945" providerId="LiveId" clId="{0B3BC8C0-AE15-4389-9CB4-053CED81541F}" dt="2025-04-18T12:10:56.999" v="286" actId="931"/>
          <ac:spMkLst>
            <pc:docMk/>
            <pc:sldMk cId="2779792646" sldId="271"/>
            <ac:spMk id="3" creationId="{01A4CA0B-9FE5-F94A-70A6-DB637705D0C2}"/>
          </ac:spMkLst>
        </pc:spChg>
        <pc:spChg chg="add del mod">
          <ac:chgData name="Jamison Brennan" userId="81779c1ef7610945" providerId="LiveId" clId="{0B3BC8C0-AE15-4389-9CB4-053CED81541F}" dt="2025-04-18T12:11:17.998" v="288" actId="931"/>
          <ac:spMkLst>
            <pc:docMk/>
            <pc:sldMk cId="2779792646" sldId="271"/>
            <ac:spMk id="8" creationId="{C1C9B1BE-161F-F2BB-1393-A15965033AA0}"/>
          </ac:spMkLst>
        </pc:spChg>
        <pc:spChg chg="add del mod">
          <ac:chgData name="Jamison Brennan" userId="81779c1ef7610945" providerId="LiveId" clId="{0B3BC8C0-AE15-4389-9CB4-053CED81541F}" dt="2025-04-18T12:12:32.651" v="290" actId="931"/>
          <ac:spMkLst>
            <pc:docMk/>
            <pc:sldMk cId="2779792646" sldId="271"/>
            <ac:spMk id="12" creationId="{3EF5A356-980E-56AC-3F71-B0A20116CC99}"/>
          </ac:spMkLst>
        </pc:spChg>
        <pc:spChg chg="del">
          <ac:chgData name="Jamison Brennan" userId="81779c1ef7610945" providerId="LiveId" clId="{0B3BC8C0-AE15-4389-9CB4-053CED81541F}" dt="2025-04-18T12:13:28.845" v="293" actId="478"/>
          <ac:spMkLst>
            <pc:docMk/>
            <pc:sldMk cId="2779792646" sldId="271"/>
            <ac:spMk id="14" creationId="{331CEB84-49DC-40A9-B2F0-D573658AE999}"/>
          </ac:spMkLst>
        </pc:spChg>
        <pc:spChg chg="mod ord">
          <ac:chgData name="Jamison Brennan" userId="81779c1ef7610945" providerId="LiveId" clId="{0B3BC8C0-AE15-4389-9CB4-053CED81541F}" dt="2025-04-18T13:19:59.764" v="2538" actId="255"/>
          <ac:spMkLst>
            <pc:docMk/>
            <pc:sldMk cId="2779792646" sldId="271"/>
            <ac:spMk id="15" creationId="{B7886DF7-FA3D-4AD1-AEC1-578EA3AC8C7D}"/>
          </ac:spMkLst>
        </pc:spChg>
        <pc:spChg chg="add del mod">
          <ac:chgData name="Jamison Brennan" userId="81779c1ef7610945" providerId="LiveId" clId="{0B3BC8C0-AE15-4389-9CB4-053CED81541F}" dt="2025-04-18T12:13:32.223" v="294" actId="478"/>
          <ac:spMkLst>
            <pc:docMk/>
            <pc:sldMk cId="2779792646" sldId="271"/>
            <ac:spMk id="18" creationId="{4D9992B8-AC90-970B-12E1-8405232D89A6}"/>
          </ac:spMkLst>
        </pc:spChg>
        <pc:spChg chg="add mod ord">
          <ac:chgData name="Jamison Brennan" userId="81779c1ef7610945" providerId="LiveId" clId="{0B3BC8C0-AE15-4389-9CB4-053CED81541F}" dt="2025-04-18T13:19:50.756" v="2536" actId="27636"/>
          <ac:spMkLst>
            <pc:docMk/>
            <pc:sldMk cId="2779792646" sldId="271"/>
            <ac:spMk id="19" creationId="{1C76C51D-6C8B-BCFF-3A4B-D7B771E8EAA3}"/>
          </ac:spMkLst>
        </pc:spChg>
        <pc:spChg chg="add del">
          <ac:chgData name="Jamison Brennan" userId="81779c1ef7610945" providerId="LiveId" clId="{0B3BC8C0-AE15-4389-9CB4-053CED81541F}" dt="2025-04-18T13:19:24.021" v="2526" actId="26606"/>
          <ac:spMkLst>
            <pc:docMk/>
            <pc:sldMk cId="2779792646" sldId="271"/>
            <ac:spMk id="24" creationId="{1ED69555-EE48-4B19-812B-4E1068DBF976}"/>
          </ac:spMkLst>
        </pc:spChg>
        <pc:spChg chg="add del">
          <ac:chgData name="Jamison Brennan" userId="81779c1ef7610945" providerId="LiveId" clId="{0B3BC8C0-AE15-4389-9CB4-053CED81541F}" dt="2025-04-18T13:19:24.021" v="2526" actId="26606"/>
          <ac:spMkLst>
            <pc:docMk/>
            <pc:sldMk cId="2779792646" sldId="271"/>
            <ac:spMk id="26" creationId="{57AEB73D-F521-4B19-820F-12DB6BCC8406}"/>
          </ac:spMkLst>
        </pc:spChg>
        <pc:spChg chg="add del">
          <ac:chgData name="Jamison Brennan" userId="81779c1ef7610945" providerId="LiveId" clId="{0B3BC8C0-AE15-4389-9CB4-053CED81541F}" dt="2025-04-18T13:19:24.021" v="2526" actId="26606"/>
          <ac:spMkLst>
            <pc:docMk/>
            <pc:sldMk cId="2779792646" sldId="271"/>
            <ac:spMk id="28" creationId="{6B72EEBA-3A5D-41CE-8465-A45A0F65674E}"/>
          </ac:spMkLst>
        </pc:spChg>
        <pc:spChg chg="add del">
          <ac:chgData name="Jamison Brennan" userId="81779c1ef7610945" providerId="LiveId" clId="{0B3BC8C0-AE15-4389-9CB4-053CED81541F}" dt="2025-04-18T13:19:24.021" v="2526" actId="26606"/>
          <ac:spMkLst>
            <pc:docMk/>
            <pc:sldMk cId="2779792646" sldId="271"/>
            <ac:spMk id="30" creationId="{EA164D6B-6878-4B9F-A2D0-985D39B17B46}"/>
          </ac:spMkLst>
        </pc:spChg>
        <pc:spChg chg="add del">
          <ac:chgData name="Jamison Brennan" userId="81779c1ef7610945" providerId="LiveId" clId="{0B3BC8C0-AE15-4389-9CB4-053CED81541F}" dt="2025-04-18T13:19:24.021" v="2526" actId="26606"/>
          <ac:spMkLst>
            <pc:docMk/>
            <pc:sldMk cId="2779792646" sldId="271"/>
            <ac:spMk id="32" creationId="{064738AB-B6BE-4867-889A-52CE4AC8DBD0}"/>
          </ac:spMkLst>
        </pc:spChg>
        <pc:spChg chg="add del">
          <ac:chgData name="Jamison Brennan" userId="81779c1ef7610945" providerId="LiveId" clId="{0B3BC8C0-AE15-4389-9CB4-053CED81541F}" dt="2025-04-18T13:19:24.021" v="2526" actId="26606"/>
          <ac:spMkLst>
            <pc:docMk/>
            <pc:sldMk cId="2779792646" sldId="271"/>
            <ac:spMk id="34" creationId="{7C60369F-A41B-4D6E-8990-30E2715C5730}"/>
          </ac:spMkLst>
        </pc:spChg>
        <pc:spChg chg="add del">
          <ac:chgData name="Jamison Brennan" userId="81779c1ef7610945" providerId="LiveId" clId="{0B3BC8C0-AE15-4389-9CB4-053CED81541F}" dt="2025-04-18T13:19:30.897" v="2528" actId="26606"/>
          <ac:spMkLst>
            <pc:docMk/>
            <pc:sldMk cId="2779792646" sldId="271"/>
            <ac:spMk id="36" creationId="{CB574A3D-9991-4D4A-91DF-0D0DE47DB31E}"/>
          </ac:spMkLst>
        </pc:spChg>
        <pc:spChg chg="add del">
          <ac:chgData name="Jamison Brennan" userId="81779c1ef7610945" providerId="LiveId" clId="{0B3BC8C0-AE15-4389-9CB4-053CED81541F}" dt="2025-04-18T13:19:30.897" v="2528" actId="26606"/>
          <ac:spMkLst>
            <pc:docMk/>
            <pc:sldMk cId="2779792646" sldId="271"/>
            <ac:spMk id="37" creationId="{1ED69555-EE48-4B19-812B-4E1068DBF976}"/>
          </ac:spMkLst>
        </pc:spChg>
        <pc:spChg chg="add del">
          <ac:chgData name="Jamison Brennan" userId="81779c1ef7610945" providerId="LiveId" clId="{0B3BC8C0-AE15-4389-9CB4-053CED81541F}" dt="2025-04-18T13:19:30.897" v="2528" actId="26606"/>
          <ac:spMkLst>
            <pc:docMk/>
            <pc:sldMk cId="2779792646" sldId="271"/>
            <ac:spMk id="38" creationId="{D5A56255-4961-41E1-887B-7319F23C909E}"/>
          </ac:spMkLst>
        </pc:spChg>
        <pc:spChg chg="add del">
          <ac:chgData name="Jamison Brennan" userId="81779c1ef7610945" providerId="LiveId" clId="{0B3BC8C0-AE15-4389-9CB4-053CED81541F}" dt="2025-04-18T13:19:30.897" v="2528" actId="26606"/>
          <ac:spMkLst>
            <pc:docMk/>
            <pc:sldMk cId="2779792646" sldId="271"/>
            <ac:spMk id="39" creationId="{57AEB73D-F521-4B19-820F-12DB6BCC8406}"/>
          </ac:spMkLst>
        </pc:spChg>
        <pc:spChg chg="add del">
          <ac:chgData name="Jamison Brennan" userId="81779c1ef7610945" providerId="LiveId" clId="{0B3BC8C0-AE15-4389-9CB4-053CED81541F}" dt="2025-04-18T13:19:30.897" v="2528" actId="26606"/>
          <ac:spMkLst>
            <pc:docMk/>
            <pc:sldMk cId="2779792646" sldId="271"/>
            <ac:spMk id="40" creationId="{6B72EEBA-3A5D-41CE-8465-A45A0F65674E}"/>
          </ac:spMkLst>
        </pc:spChg>
        <pc:spChg chg="add del">
          <ac:chgData name="Jamison Brennan" userId="81779c1ef7610945" providerId="LiveId" clId="{0B3BC8C0-AE15-4389-9CB4-053CED81541F}" dt="2025-04-18T13:19:30.897" v="2528" actId="26606"/>
          <ac:spMkLst>
            <pc:docMk/>
            <pc:sldMk cId="2779792646" sldId="271"/>
            <ac:spMk id="41" creationId="{CA22F210-7186-4074-94C5-FAD2C2EB15B2}"/>
          </ac:spMkLst>
        </pc:spChg>
        <pc:spChg chg="add del">
          <ac:chgData name="Jamison Brennan" userId="81779c1ef7610945" providerId="LiveId" clId="{0B3BC8C0-AE15-4389-9CB4-053CED81541F}" dt="2025-04-18T13:19:30.897" v="2528" actId="26606"/>
          <ac:spMkLst>
            <pc:docMk/>
            <pc:sldMk cId="2779792646" sldId="271"/>
            <ac:spMk id="42" creationId="{7ED93057-B056-4D1D-B0DA-F1619DAAF5A1}"/>
          </ac:spMkLst>
        </pc:spChg>
        <pc:spChg chg="add del">
          <ac:chgData name="Jamison Brennan" userId="81779c1ef7610945" providerId="LiveId" clId="{0B3BC8C0-AE15-4389-9CB4-053CED81541F}" dt="2025-04-18T13:19:30.897" v="2528" actId="26606"/>
          <ac:spMkLst>
            <pc:docMk/>
            <pc:sldMk cId="2779792646" sldId="271"/>
            <ac:spMk id="43" creationId="{F5B41592-BC5E-4AE2-8CA7-91C73FD8F744}"/>
          </ac:spMkLst>
        </pc:spChg>
        <pc:spChg chg="add del">
          <ac:chgData name="Jamison Brennan" userId="81779c1ef7610945" providerId="LiveId" clId="{0B3BC8C0-AE15-4389-9CB4-053CED81541F}" dt="2025-04-18T13:19:36.165" v="2530" actId="26606"/>
          <ac:spMkLst>
            <pc:docMk/>
            <pc:sldMk cId="2779792646" sldId="271"/>
            <ac:spMk id="46" creationId="{57AEB73D-F521-4B19-820F-12DB6BCC8406}"/>
          </ac:spMkLst>
        </pc:spChg>
        <pc:spChg chg="add del">
          <ac:chgData name="Jamison Brennan" userId="81779c1ef7610945" providerId="LiveId" clId="{0B3BC8C0-AE15-4389-9CB4-053CED81541F}" dt="2025-04-18T13:19:36.165" v="2530" actId="26606"/>
          <ac:spMkLst>
            <pc:docMk/>
            <pc:sldMk cId="2779792646" sldId="271"/>
            <ac:spMk id="47" creationId="{6B72EEBA-3A5D-41CE-8465-A45A0F65674E}"/>
          </ac:spMkLst>
        </pc:spChg>
        <pc:spChg chg="add del">
          <ac:chgData name="Jamison Brennan" userId="81779c1ef7610945" providerId="LiveId" clId="{0B3BC8C0-AE15-4389-9CB4-053CED81541F}" dt="2025-04-18T13:19:36.165" v="2530" actId="26606"/>
          <ac:spMkLst>
            <pc:docMk/>
            <pc:sldMk cId="2779792646" sldId="271"/>
            <ac:spMk id="48" creationId="{CA22F210-7186-4074-94C5-FAD2C2EB15B2}"/>
          </ac:spMkLst>
        </pc:spChg>
        <pc:spChg chg="add del">
          <ac:chgData name="Jamison Brennan" userId="81779c1ef7610945" providerId="LiveId" clId="{0B3BC8C0-AE15-4389-9CB4-053CED81541F}" dt="2025-04-18T13:19:36.165" v="2530" actId="26606"/>
          <ac:spMkLst>
            <pc:docMk/>
            <pc:sldMk cId="2779792646" sldId="271"/>
            <ac:spMk id="49" creationId="{7ED93057-B056-4D1D-B0DA-F1619DAAF5A1}"/>
          </ac:spMkLst>
        </pc:spChg>
        <pc:spChg chg="add del">
          <ac:chgData name="Jamison Brennan" userId="81779c1ef7610945" providerId="LiveId" clId="{0B3BC8C0-AE15-4389-9CB4-053CED81541F}" dt="2025-04-18T13:19:36.165" v="2530" actId="26606"/>
          <ac:spMkLst>
            <pc:docMk/>
            <pc:sldMk cId="2779792646" sldId="271"/>
            <ac:spMk id="50" creationId="{F5B41592-BC5E-4AE2-8CA7-91C73FD8F744}"/>
          </ac:spMkLst>
        </pc:spChg>
        <pc:spChg chg="add del">
          <ac:chgData name="Jamison Brennan" userId="81779c1ef7610945" providerId="LiveId" clId="{0B3BC8C0-AE15-4389-9CB4-053CED81541F}" dt="2025-04-18T13:19:36.165" v="2530" actId="26606"/>
          <ac:spMkLst>
            <pc:docMk/>
            <pc:sldMk cId="2779792646" sldId="271"/>
            <ac:spMk id="51" creationId="{CB574A3D-9991-4D4A-91DF-0D0DE47DB31E}"/>
          </ac:spMkLst>
        </pc:spChg>
        <pc:spChg chg="add del">
          <ac:chgData name="Jamison Brennan" userId="81779c1ef7610945" providerId="LiveId" clId="{0B3BC8C0-AE15-4389-9CB4-053CED81541F}" dt="2025-04-18T13:19:36.165" v="2530" actId="26606"/>
          <ac:spMkLst>
            <pc:docMk/>
            <pc:sldMk cId="2779792646" sldId="271"/>
            <ac:spMk id="52" creationId="{D5A56255-4961-41E1-887B-7319F23C909E}"/>
          </ac:spMkLst>
        </pc:spChg>
        <pc:spChg chg="add del">
          <ac:chgData name="Jamison Brennan" userId="81779c1ef7610945" providerId="LiveId" clId="{0B3BC8C0-AE15-4389-9CB4-053CED81541F}" dt="2025-04-18T13:19:36.165" v="2530" actId="26606"/>
          <ac:spMkLst>
            <pc:docMk/>
            <pc:sldMk cId="2779792646" sldId="271"/>
            <ac:spMk id="53" creationId="{E7CAD65F-AAC9-4CC9-B5F5-E963F24F456D}"/>
          </ac:spMkLst>
        </pc:spChg>
        <pc:spChg chg="add">
          <ac:chgData name="Jamison Brennan" userId="81779c1ef7610945" providerId="LiveId" clId="{0B3BC8C0-AE15-4389-9CB4-053CED81541F}" dt="2025-04-18T13:19:36.183" v="2531" actId="26606"/>
          <ac:spMkLst>
            <pc:docMk/>
            <pc:sldMk cId="2779792646" sldId="271"/>
            <ac:spMk id="55" creationId="{1ED69555-EE48-4B19-812B-4E1068DBF976}"/>
          </ac:spMkLst>
        </pc:spChg>
        <pc:spChg chg="add">
          <ac:chgData name="Jamison Brennan" userId="81779c1ef7610945" providerId="LiveId" clId="{0B3BC8C0-AE15-4389-9CB4-053CED81541F}" dt="2025-04-18T13:19:36.183" v="2531" actId="26606"/>
          <ac:spMkLst>
            <pc:docMk/>
            <pc:sldMk cId="2779792646" sldId="271"/>
            <ac:spMk id="56" creationId="{57AEB73D-F521-4B19-820F-12DB6BCC8406}"/>
          </ac:spMkLst>
        </pc:spChg>
        <pc:spChg chg="add">
          <ac:chgData name="Jamison Brennan" userId="81779c1ef7610945" providerId="LiveId" clId="{0B3BC8C0-AE15-4389-9CB4-053CED81541F}" dt="2025-04-18T13:19:36.183" v="2531" actId="26606"/>
          <ac:spMkLst>
            <pc:docMk/>
            <pc:sldMk cId="2779792646" sldId="271"/>
            <ac:spMk id="57" creationId="{6B72EEBA-3A5D-41CE-8465-A45A0F65674E}"/>
          </ac:spMkLst>
        </pc:spChg>
        <pc:spChg chg="add">
          <ac:chgData name="Jamison Brennan" userId="81779c1ef7610945" providerId="LiveId" clId="{0B3BC8C0-AE15-4389-9CB4-053CED81541F}" dt="2025-04-18T13:19:36.183" v="2531" actId="26606"/>
          <ac:spMkLst>
            <pc:docMk/>
            <pc:sldMk cId="2779792646" sldId="271"/>
            <ac:spMk id="58" creationId="{B725BC23-E0DD-4037-B2B8-7B6FA64543FB}"/>
          </ac:spMkLst>
        </pc:spChg>
        <pc:spChg chg="add">
          <ac:chgData name="Jamison Brennan" userId="81779c1ef7610945" providerId="LiveId" clId="{0B3BC8C0-AE15-4389-9CB4-053CED81541F}" dt="2025-04-18T13:19:36.183" v="2531" actId="26606"/>
          <ac:spMkLst>
            <pc:docMk/>
            <pc:sldMk cId="2779792646" sldId="271"/>
            <ac:spMk id="59" creationId="{199EE120-2D35-4A48-BAAE-238F986A13DC}"/>
          </ac:spMkLst>
        </pc:spChg>
        <pc:spChg chg="add">
          <ac:chgData name="Jamison Brennan" userId="81779c1ef7610945" providerId="LiveId" clId="{0B3BC8C0-AE15-4389-9CB4-053CED81541F}" dt="2025-04-18T13:19:36.183" v="2531" actId="26606"/>
          <ac:spMkLst>
            <pc:docMk/>
            <pc:sldMk cId="2779792646" sldId="271"/>
            <ac:spMk id="61" creationId="{0D48F6B8-EF56-4340-982E-F4D6F5DC2F57}"/>
          </ac:spMkLst>
        </pc:spChg>
        <pc:spChg chg="add">
          <ac:chgData name="Jamison Brennan" userId="81779c1ef7610945" providerId="LiveId" clId="{0B3BC8C0-AE15-4389-9CB4-053CED81541F}" dt="2025-04-18T13:19:36.183" v="2531" actId="26606"/>
          <ac:spMkLst>
            <pc:docMk/>
            <pc:sldMk cId="2779792646" sldId="271"/>
            <ac:spMk id="62" creationId="{AC596C40-FEA6-4867-853D-CF37DE3B6BF3}"/>
          </ac:spMkLst>
        </pc:spChg>
        <pc:spChg chg="add">
          <ac:chgData name="Jamison Brennan" userId="81779c1ef7610945" providerId="LiveId" clId="{0B3BC8C0-AE15-4389-9CB4-053CED81541F}" dt="2025-04-18T13:19:36.183" v="2531" actId="26606"/>
          <ac:spMkLst>
            <pc:docMk/>
            <pc:sldMk cId="2779792646" sldId="271"/>
            <ac:spMk id="63" creationId="{9DC7C5E2-274E-49A3-A8E0-46A5B8CAC3D4}"/>
          </ac:spMkLst>
        </pc:spChg>
        <pc:picChg chg="del">
          <ac:chgData name="Jamison Brennan" userId="81779c1ef7610945" providerId="LiveId" clId="{0B3BC8C0-AE15-4389-9CB4-053CED81541F}" dt="2025-04-18T12:10:32.440" v="285" actId="478"/>
          <ac:picMkLst>
            <pc:docMk/>
            <pc:sldMk cId="2779792646" sldId="271"/>
            <ac:picMk id="5" creationId="{0CEB905B-7FDD-4B1A-96BF-B5A081A25FC8}"/>
          </ac:picMkLst>
        </pc:picChg>
        <pc:picChg chg="add del mod">
          <ac:chgData name="Jamison Brennan" userId="81779c1ef7610945" providerId="LiveId" clId="{0B3BC8C0-AE15-4389-9CB4-053CED81541F}" dt="2025-04-18T12:10:59.676" v="287" actId="478"/>
          <ac:picMkLst>
            <pc:docMk/>
            <pc:sldMk cId="2779792646" sldId="271"/>
            <ac:picMk id="6" creationId="{B7E91692-C9B2-DCBB-F33D-92A7BDE9BB75}"/>
          </ac:picMkLst>
        </pc:picChg>
        <pc:picChg chg="add del mod">
          <ac:chgData name="Jamison Brennan" userId="81779c1ef7610945" providerId="LiveId" clId="{0B3BC8C0-AE15-4389-9CB4-053CED81541F}" dt="2025-04-18T12:11:25.545" v="289" actId="478"/>
          <ac:picMkLst>
            <pc:docMk/>
            <pc:sldMk cId="2779792646" sldId="271"/>
            <ac:picMk id="10" creationId="{DED443FF-C415-4350-7382-A2735BBA2DEA}"/>
          </ac:picMkLst>
        </pc:picChg>
        <pc:picChg chg="add mod">
          <ac:chgData name="Jamison Brennan" userId="81779c1ef7610945" providerId="LiveId" clId="{0B3BC8C0-AE15-4389-9CB4-053CED81541F}" dt="2025-04-18T13:19:24.021" v="2526" actId="26606"/>
          <ac:picMkLst>
            <pc:docMk/>
            <pc:sldMk cId="2779792646" sldId="271"/>
            <ac:picMk id="16" creationId="{628D8390-3384-C194-4324-F0F1EC1E1B87}"/>
          </ac:picMkLst>
        </pc:picChg>
      </pc:sldChg>
      <pc:sldChg chg="addSp delSp modSp mod ord setBg modClrScheme chgLayout">
        <pc:chgData name="Jamison Brennan" userId="81779c1ef7610945" providerId="LiveId" clId="{0B3BC8C0-AE15-4389-9CB4-053CED81541F}" dt="2025-04-19T19:43:33.873" v="3436" actId="5793"/>
        <pc:sldMkLst>
          <pc:docMk/>
          <pc:sldMk cId="798203993" sldId="295"/>
        </pc:sldMkLst>
        <pc:spChg chg="add del mod ord">
          <ac:chgData name="Jamison Brennan" userId="81779c1ef7610945" providerId="LiveId" clId="{0B3BC8C0-AE15-4389-9CB4-053CED81541F}" dt="2025-04-18T12:59:49.621" v="2031" actId="26606"/>
          <ac:spMkLst>
            <pc:docMk/>
            <pc:sldMk cId="798203993" sldId="295"/>
            <ac:spMk id="2" creationId="{AA1E10BC-4B1C-CFEF-D361-A1A412FFCF37}"/>
          </ac:spMkLst>
        </pc:spChg>
        <pc:spChg chg="mod ord">
          <ac:chgData name="Jamison Brennan" userId="81779c1ef7610945" providerId="LiveId" clId="{0B3BC8C0-AE15-4389-9CB4-053CED81541F}" dt="2025-04-19T19:37:30.259" v="3415" actId="20577"/>
          <ac:spMkLst>
            <pc:docMk/>
            <pc:sldMk cId="798203993" sldId="295"/>
            <ac:spMk id="4" creationId="{664081DB-1923-4878-AB15-AD54F35A1DC7}"/>
          </ac:spMkLst>
        </pc:spChg>
        <pc:spChg chg="mod ord">
          <ac:chgData name="Jamison Brennan" userId="81779c1ef7610945" providerId="LiveId" clId="{0B3BC8C0-AE15-4389-9CB4-053CED81541F}" dt="2025-04-19T19:43:33.873" v="3436" actId="5793"/>
          <ac:spMkLst>
            <pc:docMk/>
            <pc:sldMk cId="798203993" sldId="295"/>
            <ac:spMk id="5" creationId="{5755816F-F516-477A-8EF2-D8CA20267590}"/>
          </ac:spMkLst>
        </pc:spChg>
        <pc:spChg chg="add">
          <ac:chgData name="Jamison Brennan" userId="81779c1ef7610945" providerId="LiveId" clId="{0B3BC8C0-AE15-4389-9CB4-053CED81541F}" dt="2025-04-18T12:59:49.621" v="2031" actId="26606"/>
          <ac:spMkLst>
            <pc:docMk/>
            <pc:sldMk cId="798203993" sldId="295"/>
            <ac:spMk id="10" creationId="{0786F82F-1B47-46ED-8EAE-53EF71E59E9A}"/>
          </ac:spMkLst>
        </pc:spChg>
        <pc:spChg chg="add">
          <ac:chgData name="Jamison Brennan" userId="81779c1ef7610945" providerId="LiveId" clId="{0B3BC8C0-AE15-4389-9CB4-053CED81541F}" dt="2025-04-18T12:59:49.621" v="2031" actId="26606"/>
          <ac:spMkLst>
            <pc:docMk/>
            <pc:sldMk cId="798203993" sldId="295"/>
            <ac:spMk id="12" creationId="{EF1BAF6F-6275-4646-9C59-331B29B9550F}"/>
          </ac:spMkLst>
        </pc:spChg>
        <pc:spChg chg="add">
          <ac:chgData name="Jamison Brennan" userId="81779c1ef7610945" providerId="LiveId" clId="{0B3BC8C0-AE15-4389-9CB4-053CED81541F}" dt="2025-04-18T12:59:49.621" v="2031" actId="26606"/>
          <ac:spMkLst>
            <pc:docMk/>
            <pc:sldMk cId="798203993" sldId="295"/>
            <ac:spMk id="14" creationId="{72526924-84D3-45FB-A5FE-62D8FCBF53B6}"/>
          </ac:spMkLst>
        </pc:spChg>
        <pc:spChg chg="add">
          <ac:chgData name="Jamison Brennan" userId="81779c1ef7610945" providerId="LiveId" clId="{0B3BC8C0-AE15-4389-9CB4-053CED81541F}" dt="2025-04-18T12:59:49.621" v="2031" actId="26606"/>
          <ac:spMkLst>
            <pc:docMk/>
            <pc:sldMk cId="798203993" sldId="295"/>
            <ac:spMk id="16" creationId="{5C2A6256-1DD0-4E4B-A8B3-9A711B4DBE0C}"/>
          </ac:spMkLst>
        </pc:spChg>
        <pc:spChg chg="add">
          <ac:chgData name="Jamison Brennan" userId="81779c1ef7610945" providerId="LiveId" clId="{0B3BC8C0-AE15-4389-9CB4-053CED81541F}" dt="2025-04-18T12:59:49.621" v="2031" actId="26606"/>
          <ac:spMkLst>
            <pc:docMk/>
            <pc:sldMk cId="798203993" sldId="295"/>
            <ac:spMk id="18" creationId="{41760540-185E-4652-BFD2-9B362EF3BC99}"/>
          </ac:spMkLst>
        </pc:spChg>
        <pc:spChg chg="add">
          <ac:chgData name="Jamison Brennan" userId="81779c1ef7610945" providerId="LiveId" clId="{0B3BC8C0-AE15-4389-9CB4-053CED81541F}" dt="2025-04-18T12:59:49.621" v="2031" actId="26606"/>
          <ac:spMkLst>
            <pc:docMk/>
            <pc:sldMk cId="798203993" sldId="295"/>
            <ac:spMk id="20" creationId="{729789F4-85C1-41A0-83EB-992E22210CB9}"/>
          </ac:spMkLst>
        </pc:spChg>
        <pc:spChg chg="add">
          <ac:chgData name="Jamison Brennan" userId="81779c1ef7610945" providerId="LiveId" clId="{0B3BC8C0-AE15-4389-9CB4-053CED81541F}" dt="2025-04-18T12:59:49.621" v="2031" actId="26606"/>
          <ac:spMkLst>
            <pc:docMk/>
            <pc:sldMk cId="798203993" sldId="295"/>
            <ac:spMk id="22" creationId="{9D9D367D-6DD2-4A7C-8918-0DCAC297559A}"/>
          </ac:spMkLst>
        </pc:spChg>
      </pc:sldChg>
      <pc:sldChg chg="addSp delSp modSp mod">
        <pc:chgData name="Jamison Brennan" userId="81779c1ef7610945" providerId="LiveId" clId="{0B3BC8C0-AE15-4389-9CB4-053CED81541F}" dt="2025-04-18T12:58:30.576" v="1999" actId="113"/>
        <pc:sldMkLst>
          <pc:docMk/>
          <pc:sldMk cId="3345023337" sldId="300"/>
        </pc:sldMkLst>
        <pc:spChg chg="add del mod">
          <ac:chgData name="Jamison Brennan" userId="81779c1ef7610945" providerId="LiveId" clId="{0B3BC8C0-AE15-4389-9CB4-053CED81541F}" dt="2025-04-18T12:52:18.455" v="1535" actId="478"/>
          <ac:spMkLst>
            <pc:docMk/>
            <pc:sldMk cId="3345023337" sldId="300"/>
            <ac:spMk id="3" creationId="{FDA83E8B-2DE8-748A-6302-FEA867BD499F}"/>
          </ac:spMkLst>
        </pc:spChg>
        <pc:spChg chg="add mod">
          <ac:chgData name="Jamison Brennan" userId="81779c1ef7610945" providerId="LiveId" clId="{0B3BC8C0-AE15-4389-9CB4-053CED81541F}" dt="2025-04-18T12:58:30.576" v="1999" actId="113"/>
          <ac:spMkLst>
            <pc:docMk/>
            <pc:sldMk cId="3345023337" sldId="300"/>
            <ac:spMk id="4" creationId="{FE91B122-7F3A-3741-A8C6-DD8253C0FD98}"/>
          </ac:spMkLst>
        </pc:spChg>
        <pc:spChg chg="mod">
          <ac:chgData name="Jamison Brennan" userId="81779c1ef7610945" providerId="LiveId" clId="{0B3BC8C0-AE15-4389-9CB4-053CED81541F}" dt="2025-04-18T12:51:58.282" v="1533" actId="20577"/>
          <ac:spMkLst>
            <pc:docMk/>
            <pc:sldMk cId="3345023337" sldId="300"/>
            <ac:spMk id="6" creationId="{AFE67981-079D-4463-B997-67E6CA039B58}"/>
          </ac:spMkLst>
        </pc:spChg>
        <pc:graphicFrameChg chg="del">
          <ac:chgData name="Jamison Brennan" userId="81779c1ef7610945" providerId="LiveId" clId="{0B3BC8C0-AE15-4389-9CB4-053CED81541F}" dt="2025-04-18T12:52:12.290" v="1534" actId="478"/>
          <ac:graphicFrameMkLst>
            <pc:docMk/>
            <pc:sldMk cId="3345023337" sldId="300"/>
            <ac:graphicFrameMk id="19" creationId="{AEFEE5B3-A51E-DC59-9595-7A6911D82E62}"/>
          </ac:graphicFrameMkLst>
        </pc:graphicFrameChg>
      </pc:sldChg>
      <pc:sldChg chg="addSp delSp modSp mod">
        <pc:chgData name="Jamison Brennan" userId="81779c1ef7610945" providerId="LiveId" clId="{0B3BC8C0-AE15-4389-9CB4-053CED81541F}" dt="2025-04-18T12:27:50.999" v="1071" actId="27636"/>
        <pc:sldMkLst>
          <pc:docMk/>
          <pc:sldMk cId="2225637236" sldId="305"/>
        </pc:sldMkLst>
        <pc:spChg chg="mod">
          <ac:chgData name="Jamison Brennan" userId="81779c1ef7610945" providerId="LiveId" clId="{0B3BC8C0-AE15-4389-9CB4-053CED81541F}" dt="2025-04-18T12:27:06.259" v="1058" actId="20577"/>
          <ac:spMkLst>
            <pc:docMk/>
            <pc:sldMk cId="2225637236" sldId="305"/>
            <ac:spMk id="2" creationId="{E2D30E0F-10C6-298A-C347-E831FFF4ECB8}"/>
          </ac:spMkLst>
        </pc:spChg>
        <pc:spChg chg="mod">
          <ac:chgData name="Jamison Brennan" userId="81779c1ef7610945" providerId="LiveId" clId="{0B3BC8C0-AE15-4389-9CB4-053CED81541F}" dt="2025-04-18T12:27:50.999" v="1071" actId="27636"/>
          <ac:spMkLst>
            <pc:docMk/>
            <pc:sldMk cId="2225637236" sldId="305"/>
            <ac:spMk id="3" creationId="{41191CC7-9CF2-71F0-1AD4-791EA9CBAD97}"/>
          </ac:spMkLst>
        </pc:spChg>
        <pc:spChg chg="del">
          <ac:chgData name="Jamison Brennan" userId="81779c1ef7610945" providerId="LiveId" clId="{0B3BC8C0-AE15-4389-9CB4-053CED81541F}" dt="2025-04-18T12:27:11.818" v="1059" actId="478"/>
          <ac:spMkLst>
            <pc:docMk/>
            <pc:sldMk cId="2225637236" sldId="305"/>
            <ac:spMk id="4" creationId="{4B1BF1AC-C624-2AD2-DA0F-335AB7BA2CA8}"/>
          </ac:spMkLst>
        </pc:spChg>
        <pc:spChg chg="add del mod">
          <ac:chgData name="Jamison Brennan" userId="81779c1ef7610945" providerId="LiveId" clId="{0B3BC8C0-AE15-4389-9CB4-053CED81541F}" dt="2025-04-18T12:27:13.347" v="1060" actId="478"/>
          <ac:spMkLst>
            <pc:docMk/>
            <pc:sldMk cId="2225637236" sldId="305"/>
            <ac:spMk id="6" creationId="{8ADF2D5A-60C4-1F62-EB1D-E6AA5C9F7320}"/>
          </ac:spMkLst>
        </pc:spChg>
      </pc:sldChg>
      <pc:sldChg chg="addSp delSp modSp mod modClrScheme chgLayout">
        <pc:chgData name="Jamison Brennan" userId="81779c1ef7610945" providerId="LiveId" clId="{0B3BC8C0-AE15-4389-9CB4-053CED81541F}" dt="2025-04-18T12:24:24.287" v="970" actId="20577"/>
        <pc:sldMkLst>
          <pc:docMk/>
          <pc:sldMk cId="1170108823" sldId="309"/>
        </pc:sldMkLst>
        <pc:spChg chg="mod ord">
          <ac:chgData name="Jamison Brennan" userId="81779c1ef7610945" providerId="LiveId" clId="{0B3BC8C0-AE15-4389-9CB4-053CED81541F}" dt="2025-04-18T12:21:53.120" v="561" actId="20577"/>
          <ac:spMkLst>
            <pc:docMk/>
            <pc:sldMk cId="1170108823" sldId="309"/>
            <ac:spMk id="2" creationId="{7FAB65A9-1ACB-EE49-7672-A927F8F3463B}"/>
          </ac:spMkLst>
        </pc:spChg>
        <pc:spChg chg="add del mod">
          <ac:chgData name="Jamison Brennan" userId="81779c1ef7610945" providerId="LiveId" clId="{0B3BC8C0-AE15-4389-9CB4-053CED81541F}" dt="2025-04-18T12:19:20.828" v="399" actId="478"/>
          <ac:spMkLst>
            <pc:docMk/>
            <pc:sldMk cId="1170108823" sldId="309"/>
            <ac:spMk id="4" creationId="{7AFEF4E2-EB8D-BDB0-877C-F04698D3EA8D}"/>
          </ac:spMkLst>
        </pc:spChg>
        <pc:spChg chg="del mod ord">
          <ac:chgData name="Jamison Brennan" userId="81779c1ef7610945" providerId="LiveId" clId="{0B3BC8C0-AE15-4389-9CB4-053CED81541F}" dt="2025-04-18T12:20:35.690" v="403" actId="478"/>
          <ac:spMkLst>
            <pc:docMk/>
            <pc:sldMk cId="1170108823" sldId="309"/>
            <ac:spMk id="6" creationId="{2BBAABBD-8A7F-A90C-3E5F-9B47E6255AA6}"/>
          </ac:spMkLst>
        </pc:spChg>
        <pc:spChg chg="add mod">
          <ac:chgData name="Jamison Brennan" userId="81779c1ef7610945" providerId="LiveId" clId="{0B3BC8C0-AE15-4389-9CB4-053CED81541F}" dt="2025-04-18T12:24:24.287" v="970" actId="20577"/>
          <ac:spMkLst>
            <pc:docMk/>
            <pc:sldMk cId="1170108823" sldId="309"/>
            <ac:spMk id="7" creationId="{B6B4DCA3-2ACF-CD81-1449-96CEA5BE01D8}"/>
          </ac:spMkLst>
        </pc:spChg>
        <pc:picChg chg="add del mod ord">
          <ac:chgData name="Jamison Brennan" userId="81779c1ef7610945" providerId="LiveId" clId="{0B3BC8C0-AE15-4389-9CB4-053CED81541F}" dt="2025-04-18T12:20:22.629" v="402" actId="478"/>
          <ac:picMkLst>
            <pc:docMk/>
            <pc:sldMk cId="1170108823" sldId="309"/>
            <ac:picMk id="9" creationId="{2C6BF86C-38BB-3B7E-9F36-9166C538BD1D}"/>
          </ac:picMkLst>
        </pc:picChg>
      </pc:sldChg>
      <pc:sldChg chg="addSp delSp modSp mod setBg delDesignElem chgLayout modNotesTx">
        <pc:chgData name="Jamison Brennan" userId="81779c1ef7610945" providerId="LiveId" clId="{0B3BC8C0-AE15-4389-9CB4-053CED81541F}" dt="2025-04-18T12:36:15.185" v="1155" actId="113"/>
        <pc:sldMkLst>
          <pc:docMk/>
          <pc:sldMk cId="4065057152" sldId="310"/>
        </pc:sldMkLst>
        <pc:spChg chg="del">
          <ac:chgData name="Jamison Brennan" userId="81779c1ef7610945" providerId="LiveId" clId="{0B3BC8C0-AE15-4389-9CB4-053CED81541F}" dt="2025-04-18T12:30:20.104" v="1125" actId="478"/>
          <ac:spMkLst>
            <pc:docMk/>
            <pc:sldMk cId="4065057152" sldId="310"/>
            <ac:spMk id="2" creationId="{6A0D2769-08DE-E62F-163A-27A5442A9FFA}"/>
          </ac:spMkLst>
        </pc:spChg>
        <pc:spChg chg="del mod">
          <ac:chgData name="Jamison Brennan" userId="81779c1ef7610945" providerId="LiveId" clId="{0B3BC8C0-AE15-4389-9CB4-053CED81541F}" dt="2025-04-18T12:30:15.218" v="1124" actId="478"/>
          <ac:spMkLst>
            <pc:docMk/>
            <pc:sldMk cId="4065057152" sldId="310"/>
            <ac:spMk id="3" creationId="{3EAD3192-D337-8C2E-FAAC-9B46B5DFBD21}"/>
          </ac:spMkLst>
        </pc:spChg>
        <pc:spChg chg="add del mod">
          <ac:chgData name="Jamison Brennan" userId="81779c1ef7610945" providerId="LiveId" clId="{0B3BC8C0-AE15-4389-9CB4-053CED81541F}" dt="2025-04-18T12:33:55.757" v="1143" actId="26606"/>
          <ac:spMkLst>
            <pc:docMk/>
            <pc:sldMk cId="4065057152" sldId="310"/>
            <ac:spMk id="4" creationId="{86C9B644-D24F-C1C5-A400-40EE234C2F0F}"/>
          </ac:spMkLst>
        </pc:spChg>
        <pc:spChg chg="add mod ord">
          <ac:chgData name="Jamison Brennan" userId="81779c1ef7610945" providerId="LiveId" clId="{0B3BC8C0-AE15-4389-9CB4-053CED81541F}" dt="2025-04-18T12:33:55.757" v="1143" actId="26606"/>
          <ac:spMkLst>
            <pc:docMk/>
            <pc:sldMk cId="4065057152" sldId="310"/>
            <ac:spMk id="5" creationId="{3028121D-5CC9-1FC7-DA76-93D3730AC1E8}"/>
          </ac:spMkLst>
        </pc:spChg>
        <pc:spChg chg="add del mod">
          <ac:chgData name="Jamison Brennan" userId="81779c1ef7610945" providerId="LiveId" clId="{0B3BC8C0-AE15-4389-9CB4-053CED81541F}" dt="2025-04-18T12:30:35.555" v="1128" actId="478"/>
          <ac:spMkLst>
            <pc:docMk/>
            <pc:sldMk cId="4065057152" sldId="310"/>
            <ac:spMk id="7" creationId="{451908B6-BE98-4169-6510-1E276AA18A38}"/>
          </ac:spMkLst>
        </pc:spChg>
        <pc:spChg chg="add del mod">
          <ac:chgData name="Jamison Brennan" userId="81779c1ef7610945" providerId="LiveId" clId="{0B3BC8C0-AE15-4389-9CB4-053CED81541F}" dt="2025-04-18T12:30:25.493" v="1126" actId="478"/>
          <ac:spMkLst>
            <pc:docMk/>
            <pc:sldMk cId="4065057152" sldId="310"/>
            <ac:spMk id="9" creationId="{9592BF45-1221-AAF5-4F14-A1B586CD8EF4}"/>
          </ac:spMkLst>
        </pc:spChg>
        <pc:spChg chg="add mod ord">
          <ac:chgData name="Jamison Brennan" userId="81779c1ef7610945" providerId="LiveId" clId="{0B3BC8C0-AE15-4389-9CB4-053CED81541F}" dt="2025-04-18T12:33:55.757" v="1143" actId="26606"/>
          <ac:spMkLst>
            <pc:docMk/>
            <pc:sldMk cId="4065057152" sldId="310"/>
            <ac:spMk id="11" creationId="{F6512FF6-3ABB-D8B6-838C-00D058C9FA2E}"/>
          </ac:spMkLst>
        </pc:spChg>
        <pc:spChg chg="add del mod ord">
          <ac:chgData name="Jamison Brennan" userId="81779c1ef7610945" providerId="LiveId" clId="{0B3BC8C0-AE15-4389-9CB4-053CED81541F}" dt="2025-04-18T12:33:55.757" v="1143" actId="26606"/>
          <ac:spMkLst>
            <pc:docMk/>
            <pc:sldMk cId="4065057152" sldId="310"/>
            <ac:spMk id="12" creationId="{B1DE252F-C103-6E67-C143-BA74D85E220F}"/>
          </ac:spMkLst>
        </pc:spChg>
        <pc:spChg chg="add del">
          <ac:chgData name="Jamison Brennan" userId="81779c1ef7610945" providerId="LiveId" clId="{0B3BC8C0-AE15-4389-9CB4-053CED81541F}" dt="2025-04-18T12:31:19.853" v="1131" actId="26606"/>
          <ac:spMkLst>
            <pc:docMk/>
            <pc:sldMk cId="4065057152" sldId="310"/>
            <ac:spMk id="15" creationId="{1ED69555-EE48-4B19-812B-4E1068DBF976}"/>
          </ac:spMkLst>
        </pc:spChg>
        <pc:spChg chg="add del">
          <ac:chgData name="Jamison Brennan" userId="81779c1ef7610945" providerId="LiveId" clId="{0B3BC8C0-AE15-4389-9CB4-053CED81541F}" dt="2025-04-18T12:31:19.853" v="1131" actId="26606"/>
          <ac:spMkLst>
            <pc:docMk/>
            <pc:sldMk cId="4065057152" sldId="310"/>
            <ac:spMk id="17" creationId="{57AEB73D-F521-4B19-820F-12DB6BCC8406}"/>
          </ac:spMkLst>
        </pc:spChg>
        <pc:spChg chg="add del">
          <ac:chgData name="Jamison Brennan" userId="81779c1ef7610945" providerId="LiveId" clId="{0B3BC8C0-AE15-4389-9CB4-053CED81541F}" dt="2025-04-18T12:33:55.743" v="1142" actId="26606"/>
          <ac:spMkLst>
            <pc:docMk/>
            <pc:sldMk cId="4065057152" sldId="310"/>
            <ac:spMk id="18" creationId="{0786F82F-1B47-46ED-8EAE-53EF71E59E9A}"/>
          </ac:spMkLst>
        </pc:spChg>
        <pc:spChg chg="add del">
          <ac:chgData name="Jamison Brennan" userId="81779c1ef7610945" providerId="LiveId" clId="{0B3BC8C0-AE15-4389-9CB4-053CED81541F}" dt="2025-04-18T12:33:55.743" v="1142" actId="26606"/>
          <ac:spMkLst>
            <pc:docMk/>
            <pc:sldMk cId="4065057152" sldId="310"/>
            <ac:spMk id="20" creationId="{EF1BAF6F-6275-4646-9C59-331B29B9550F}"/>
          </ac:spMkLst>
        </pc:spChg>
        <pc:spChg chg="add del">
          <ac:chgData name="Jamison Brennan" userId="81779c1ef7610945" providerId="LiveId" clId="{0B3BC8C0-AE15-4389-9CB4-053CED81541F}" dt="2025-04-18T12:31:19.853" v="1131" actId="26606"/>
          <ac:spMkLst>
            <pc:docMk/>
            <pc:sldMk cId="4065057152" sldId="310"/>
            <ac:spMk id="21" creationId="{EA164D6B-6878-4B9F-A2D0-985D39B17B46}"/>
          </ac:spMkLst>
        </pc:spChg>
        <pc:spChg chg="add del">
          <ac:chgData name="Jamison Brennan" userId="81779c1ef7610945" providerId="LiveId" clId="{0B3BC8C0-AE15-4389-9CB4-053CED81541F}" dt="2025-04-18T12:33:55.743" v="1142" actId="26606"/>
          <ac:spMkLst>
            <pc:docMk/>
            <pc:sldMk cId="4065057152" sldId="310"/>
            <ac:spMk id="22" creationId="{72526924-84D3-45FB-A5FE-62D8FCBF53B6}"/>
          </ac:spMkLst>
        </pc:spChg>
        <pc:spChg chg="add del">
          <ac:chgData name="Jamison Brennan" userId="81779c1ef7610945" providerId="LiveId" clId="{0B3BC8C0-AE15-4389-9CB4-053CED81541F}" dt="2025-04-18T12:31:19.853" v="1131" actId="26606"/>
          <ac:spMkLst>
            <pc:docMk/>
            <pc:sldMk cId="4065057152" sldId="310"/>
            <ac:spMk id="23" creationId="{57851D67-7085-40E2-B146-F91433A28E08}"/>
          </ac:spMkLst>
        </pc:spChg>
        <pc:spChg chg="add del">
          <ac:chgData name="Jamison Brennan" userId="81779c1ef7610945" providerId="LiveId" clId="{0B3BC8C0-AE15-4389-9CB4-053CED81541F}" dt="2025-04-18T12:33:55.743" v="1142" actId="26606"/>
          <ac:spMkLst>
            <pc:docMk/>
            <pc:sldMk cId="4065057152" sldId="310"/>
            <ac:spMk id="24" creationId="{5C2A6256-1DD0-4E4B-A8B3-9A711B4DBE0C}"/>
          </ac:spMkLst>
        </pc:spChg>
        <pc:spChg chg="add del">
          <ac:chgData name="Jamison Brennan" userId="81779c1ef7610945" providerId="LiveId" clId="{0B3BC8C0-AE15-4389-9CB4-053CED81541F}" dt="2025-04-18T12:31:19.853" v="1131" actId="26606"/>
          <ac:spMkLst>
            <pc:docMk/>
            <pc:sldMk cId="4065057152" sldId="310"/>
            <ac:spMk id="25" creationId="{362F176A-9349-4CD7-8042-59C0200C8CE9}"/>
          </ac:spMkLst>
        </pc:spChg>
        <pc:spChg chg="add del">
          <ac:chgData name="Jamison Brennan" userId="81779c1ef7610945" providerId="LiveId" clId="{0B3BC8C0-AE15-4389-9CB4-053CED81541F}" dt="2025-04-18T12:31:19.853" v="1131" actId="26606"/>
          <ac:spMkLst>
            <pc:docMk/>
            <pc:sldMk cId="4065057152" sldId="310"/>
            <ac:spMk id="27" creationId="{4E9A171F-91A7-42F8-B25C-E38B244E757C}"/>
          </ac:spMkLst>
        </pc:spChg>
        <pc:spChg chg="add del">
          <ac:chgData name="Jamison Brennan" userId="81779c1ef7610945" providerId="LiveId" clId="{0B3BC8C0-AE15-4389-9CB4-053CED81541F}" dt="2025-04-18T12:33:55.743" v="1142" actId="26606"/>
          <ac:spMkLst>
            <pc:docMk/>
            <pc:sldMk cId="4065057152" sldId="310"/>
            <ac:spMk id="28" creationId="{729789F4-85C1-41A0-83EB-992E22210CB9}"/>
          </ac:spMkLst>
        </pc:spChg>
        <pc:spChg chg="add del">
          <ac:chgData name="Jamison Brennan" userId="81779c1ef7610945" providerId="LiveId" clId="{0B3BC8C0-AE15-4389-9CB4-053CED81541F}" dt="2025-04-18T12:31:19.853" v="1131" actId="26606"/>
          <ac:spMkLst>
            <pc:docMk/>
            <pc:sldMk cId="4065057152" sldId="310"/>
            <ac:spMk id="29" creationId="{064738AB-B6BE-4867-889A-52CE4AC8DBD0}"/>
          </ac:spMkLst>
        </pc:spChg>
        <pc:spChg chg="add del">
          <ac:chgData name="Jamison Brennan" userId="81779c1ef7610945" providerId="LiveId" clId="{0B3BC8C0-AE15-4389-9CB4-053CED81541F}" dt="2025-04-18T12:33:55.743" v="1142" actId="26606"/>
          <ac:spMkLst>
            <pc:docMk/>
            <pc:sldMk cId="4065057152" sldId="310"/>
            <ac:spMk id="30" creationId="{9D9D367D-6DD2-4A7C-8918-0DCAC297559A}"/>
          </ac:spMkLst>
        </pc:spChg>
        <pc:spChg chg="add del">
          <ac:chgData name="Jamison Brennan" userId="81779c1ef7610945" providerId="LiveId" clId="{0B3BC8C0-AE15-4389-9CB4-053CED81541F}" dt="2025-04-18T12:31:19.853" v="1131" actId="26606"/>
          <ac:spMkLst>
            <pc:docMk/>
            <pc:sldMk cId="4065057152" sldId="310"/>
            <ac:spMk id="31" creationId="{9C969C2C-E7E3-4052-87D4-61E733EC1BBD}"/>
          </ac:spMkLst>
        </pc:spChg>
        <pc:spChg chg="add">
          <ac:chgData name="Jamison Brennan" userId="81779c1ef7610945" providerId="LiveId" clId="{0B3BC8C0-AE15-4389-9CB4-053CED81541F}" dt="2025-04-18T12:33:55.757" v="1143" actId="26606"/>
          <ac:spMkLst>
            <pc:docMk/>
            <pc:sldMk cId="4065057152" sldId="310"/>
            <ac:spMk id="34" creationId="{379DC473-98F8-45DF-B136-EC0F0F4C6B23}"/>
          </ac:spMkLst>
        </pc:spChg>
        <pc:spChg chg="add del">
          <ac:chgData name="Jamison Brennan" userId="81779c1ef7610945" providerId="LiveId" clId="{0B3BC8C0-AE15-4389-9CB4-053CED81541F}" dt="2025-04-18T12:33:41.452" v="1140" actId="6264"/>
          <ac:spMkLst>
            <pc:docMk/>
            <pc:sldMk cId="4065057152" sldId="310"/>
            <ac:spMk id="35" creationId="{1ED69555-EE48-4B19-812B-4E1068DBF976}"/>
          </ac:spMkLst>
        </pc:spChg>
        <pc:spChg chg="add del">
          <ac:chgData name="Jamison Brennan" userId="81779c1ef7610945" providerId="LiveId" clId="{0B3BC8C0-AE15-4389-9CB4-053CED81541F}" dt="2025-04-18T12:33:41.452" v="1140" actId="6264"/>
          <ac:spMkLst>
            <pc:docMk/>
            <pc:sldMk cId="4065057152" sldId="310"/>
            <ac:spMk id="36" creationId="{57AEB73D-F521-4B19-820F-12DB6BCC8406}"/>
          </ac:spMkLst>
        </pc:spChg>
        <pc:spChg chg="add del">
          <ac:chgData name="Jamison Brennan" userId="81779c1ef7610945" providerId="LiveId" clId="{0B3BC8C0-AE15-4389-9CB4-053CED81541F}" dt="2025-04-18T12:33:41.452" v="1140" actId="6264"/>
          <ac:spMkLst>
            <pc:docMk/>
            <pc:sldMk cId="4065057152" sldId="310"/>
            <ac:spMk id="37" creationId="{6B72EEBA-3A5D-41CE-8465-A45A0F65674E}"/>
          </ac:spMkLst>
        </pc:spChg>
        <pc:spChg chg="add del">
          <ac:chgData name="Jamison Brennan" userId="81779c1ef7610945" providerId="LiveId" clId="{0B3BC8C0-AE15-4389-9CB4-053CED81541F}" dt="2025-04-18T12:33:41.452" v="1140" actId="6264"/>
          <ac:spMkLst>
            <pc:docMk/>
            <pc:sldMk cId="4065057152" sldId="310"/>
            <ac:spMk id="38" creationId="{EA164D6B-6878-4B9F-A2D0-985D39B17B46}"/>
          </ac:spMkLst>
        </pc:spChg>
        <pc:spChg chg="add del">
          <ac:chgData name="Jamison Brennan" userId="81779c1ef7610945" providerId="LiveId" clId="{0B3BC8C0-AE15-4389-9CB4-053CED81541F}" dt="2025-04-18T12:33:41.452" v="1140" actId="6264"/>
          <ac:spMkLst>
            <pc:docMk/>
            <pc:sldMk cId="4065057152" sldId="310"/>
            <ac:spMk id="39" creationId="{064738AB-B6BE-4867-889A-52CE4AC8DBD0}"/>
          </ac:spMkLst>
        </pc:spChg>
        <pc:spChg chg="add del">
          <ac:chgData name="Jamison Brennan" userId="81779c1ef7610945" providerId="LiveId" clId="{0B3BC8C0-AE15-4389-9CB4-053CED81541F}" dt="2025-04-18T12:33:41.452" v="1140" actId="6264"/>
          <ac:spMkLst>
            <pc:docMk/>
            <pc:sldMk cId="4065057152" sldId="310"/>
            <ac:spMk id="40" creationId="{BBD49B71-B686-4DFD-93AD-40CB19B626B9}"/>
          </ac:spMkLst>
        </pc:spChg>
        <pc:spChg chg="add del">
          <ac:chgData name="Jamison Brennan" userId="81779c1ef7610945" providerId="LiveId" clId="{0B3BC8C0-AE15-4389-9CB4-053CED81541F}" dt="2025-04-18T12:33:41.452" v="1140" actId="6264"/>
          <ac:spMkLst>
            <pc:docMk/>
            <pc:sldMk cId="4065057152" sldId="310"/>
            <ac:spMk id="41" creationId="{7C60369F-A41B-4D6E-8990-30E2715C5730}"/>
          </ac:spMkLst>
        </pc:spChg>
        <pc:spChg chg="add">
          <ac:chgData name="Jamison Brennan" userId="81779c1ef7610945" providerId="LiveId" clId="{0B3BC8C0-AE15-4389-9CB4-053CED81541F}" dt="2025-04-18T12:33:55.757" v="1143" actId="26606"/>
          <ac:spMkLst>
            <pc:docMk/>
            <pc:sldMk cId="4065057152" sldId="310"/>
            <ac:spMk id="42" creationId="{0786F82F-1B47-46ED-8EAE-53EF71E59E9A}"/>
          </ac:spMkLst>
        </pc:spChg>
        <pc:spChg chg="add">
          <ac:chgData name="Jamison Brennan" userId="81779c1ef7610945" providerId="LiveId" clId="{0B3BC8C0-AE15-4389-9CB4-053CED81541F}" dt="2025-04-18T12:33:55.757" v="1143" actId="26606"/>
          <ac:spMkLst>
            <pc:docMk/>
            <pc:sldMk cId="4065057152" sldId="310"/>
            <ac:spMk id="43" creationId="{EF1BAF6F-6275-4646-9C59-331B29B9550F}"/>
          </ac:spMkLst>
        </pc:spChg>
        <pc:spChg chg="add">
          <ac:chgData name="Jamison Brennan" userId="81779c1ef7610945" providerId="LiveId" clId="{0B3BC8C0-AE15-4389-9CB4-053CED81541F}" dt="2025-04-18T12:33:55.757" v="1143" actId="26606"/>
          <ac:spMkLst>
            <pc:docMk/>
            <pc:sldMk cId="4065057152" sldId="310"/>
            <ac:spMk id="45" creationId="{61363234-E0BA-4476-B051-D8D9FA506B5A}"/>
          </ac:spMkLst>
        </pc:spChg>
        <pc:spChg chg="add">
          <ac:chgData name="Jamison Brennan" userId="81779c1ef7610945" providerId="LiveId" clId="{0B3BC8C0-AE15-4389-9CB4-053CED81541F}" dt="2025-04-18T12:33:55.757" v="1143" actId="26606"/>
          <ac:spMkLst>
            <pc:docMk/>
            <pc:sldMk cId="4065057152" sldId="310"/>
            <ac:spMk id="46" creationId="{932FF329-3A87-4F66-BA01-91CD63C8119F}"/>
          </ac:spMkLst>
        </pc:spChg>
        <pc:spChg chg="add">
          <ac:chgData name="Jamison Brennan" userId="81779c1ef7610945" providerId="LiveId" clId="{0B3BC8C0-AE15-4389-9CB4-053CED81541F}" dt="2025-04-18T12:33:55.757" v="1143" actId="26606"/>
          <ac:spMkLst>
            <pc:docMk/>
            <pc:sldMk cId="4065057152" sldId="310"/>
            <ac:spMk id="48" creationId="{0FA286C7-EFC7-4DFE-967A-7E37BA0F363B}"/>
          </ac:spMkLst>
        </pc:spChg>
        <pc:graphicFrameChg chg="add mod modGraphic">
          <ac:chgData name="Jamison Brennan" userId="81779c1ef7610945" providerId="LiveId" clId="{0B3BC8C0-AE15-4389-9CB4-053CED81541F}" dt="2025-04-18T12:32:11.746" v="1139" actId="14734"/>
          <ac:graphicFrameMkLst>
            <pc:docMk/>
            <pc:sldMk cId="4065057152" sldId="310"/>
            <ac:graphicFrameMk id="10" creationId="{F4080977-4B44-E7A8-193E-6D1D71744696}"/>
          </ac:graphicFrameMkLst>
        </pc:graphicFrameChg>
        <pc:graphicFrameChg chg="mod modGraphic">
          <ac:chgData name="Jamison Brennan" userId="81779c1ef7610945" providerId="LiveId" clId="{0B3BC8C0-AE15-4389-9CB4-053CED81541F}" dt="2025-04-18T12:34:33.911" v="1149" actId="14734"/>
          <ac:graphicFrameMkLst>
            <pc:docMk/>
            <pc:sldMk cId="4065057152" sldId="310"/>
            <ac:graphicFrameMk id="49" creationId="{F4080977-4B44-E7A8-193E-6D1D71744696}"/>
          </ac:graphicFrameMkLst>
        </pc:graphicFrameChg>
      </pc:sldChg>
      <pc:sldChg chg="addSp delSp modSp mod setBg">
        <pc:chgData name="Jamison Brennan" userId="81779c1ef7610945" providerId="LiveId" clId="{0B3BC8C0-AE15-4389-9CB4-053CED81541F}" dt="2025-04-18T12:26:01.798" v="1035" actId="1076"/>
        <pc:sldMkLst>
          <pc:docMk/>
          <pc:sldMk cId="1230700268" sldId="312"/>
        </pc:sldMkLst>
        <pc:spChg chg="mod">
          <ac:chgData name="Jamison Brennan" userId="81779c1ef7610945" providerId="LiveId" clId="{0B3BC8C0-AE15-4389-9CB4-053CED81541F}" dt="2025-04-18T12:25:53.696" v="1033" actId="26606"/>
          <ac:spMkLst>
            <pc:docMk/>
            <pc:sldMk cId="1230700268" sldId="312"/>
            <ac:spMk id="2" creationId="{E2D30E0F-10C6-298A-C347-E831FFF4ECB8}"/>
          </ac:spMkLst>
        </pc:spChg>
        <pc:spChg chg="del mod">
          <ac:chgData name="Jamison Brennan" userId="81779c1ef7610945" providerId="LiveId" clId="{0B3BC8C0-AE15-4389-9CB4-053CED81541F}" dt="2025-04-18T12:25:34.971" v="1028" actId="478"/>
          <ac:spMkLst>
            <pc:docMk/>
            <pc:sldMk cId="1230700268" sldId="312"/>
            <ac:spMk id="3" creationId="{41191CC7-9CF2-71F0-1AD4-791EA9CBAD97}"/>
          </ac:spMkLst>
        </pc:spChg>
        <pc:spChg chg="del">
          <ac:chgData name="Jamison Brennan" userId="81779c1ef7610945" providerId="LiveId" clId="{0B3BC8C0-AE15-4389-9CB4-053CED81541F}" dt="2025-04-18T12:25:39.971" v="1030" actId="478"/>
          <ac:spMkLst>
            <pc:docMk/>
            <pc:sldMk cId="1230700268" sldId="312"/>
            <ac:spMk id="4" creationId="{4B1BF1AC-C624-2AD2-DA0F-335AB7BA2CA8}"/>
          </ac:spMkLst>
        </pc:spChg>
        <pc:spChg chg="add del mod">
          <ac:chgData name="Jamison Brennan" userId="81779c1ef7610945" providerId="LiveId" clId="{0B3BC8C0-AE15-4389-9CB4-053CED81541F}" dt="2025-04-18T12:25:37.294" v="1029" actId="478"/>
          <ac:spMkLst>
            <pc:docMk/>
            <pc:sldMk cId="1230700268" sldId="312"/>
            <ac:spMk id="6" creationId="{095694B3-2B6E-47C5-0389-304E8FBA8E9E}"/>
          </ac:spMkLst>
        </pc:spChg>
        <pc:spChg chg="add del mod">
          <ac:chgData name="Jamison Brennan" userId="81779c1ef7610945" providerId="LiveId" clId="{0B3BC8C0-AE15-4389-9CB4-053CED81541F}" dt="2025-04-18T12:25:41.001" v="1031" actId="478"/>
          <ac:spMkLst>
            <pc:docMk/>
            <pc:sldMk cId="1230700268" sldId="312"/>
            <ac:spMk id="8" creationId="{ACE68632-4666-4C98-6EDC-6A3D610337A9}"/>
          </ac:spMkLst>
        </pc:spChg>
        <pc:spChg chg="add mod">
          <ac:chgData name="Jamison Brennan" userId="81779c1ef7610945" providerId="LiveId" clId="{0B3BC8C0-AE15-4389-9CB4-053CED81541F}" dt="2025-04-18T12:25:47.137" v="1032"/>
          <ac:spMkLst>
            <pc:docMk/>
            <pc:sldMk cId="1230700268" sldId="312"/>
            <ac:spMk id="11" creationId="{FE990B9A-F03E-72D4-432D-A5243C34E325}"/>
          </ac:spMkLst>
        </pc:spChg>
        <pc:spChg chg="add">
          <ac:chgData name="Jamison Brennan" userId="81779c1ef7610945" providerId="LiveId" clId="{0B3BC8C0-AE15-4389-9CB4-053CED81541F}" dt="2025-04-18T12:25:53.696" v="1033" actId="26606"/>
          <ac:spMkLst>
            <pc:docMk/>
            <pc:sldMk cId="1230700268" sldId="312"/>
            <ac:spMk id="16" creationId="{0786F82F-1B47-46ED-8EAE-53EF71E59E9A}"/>
          </ac:spMkLst>
        </pc:spChg>
        <pc:spChg chg="add">
          <ac:chgData name="Jamison Brennan" userId="81779c1ef7610945" providerId="LiveId" clId="{0B3BC8C0-AE15-4389-9CB4-053CED81541F}" dt="2025-04-18T12:25:53.696" v="1033" actId="26606"/>
          <ac:spMkLst>
            <pc:docMk/>
            <pc:sldMk cId="1230700268" sldId="312"/>
            <ac:spMk id="18" creationId="{EF1BAF6F-6275-4646-9C59-331B29B9550F}"/>
          </ac:spMkLst>
        </pc:spChg>
        <pc:spChg chg="add">
          <ac:chgData name="Jamison Brennan" userId="81779c1ef7610945" providerId="LiveId" clId="{0B3BC8C0-AE15-4389-9CB4-053CED81541F}" dt="2025-04-18T12:25:53.696" v="1033" actId="26606"/>
          <ac:spMkLst>
            <pc:docMk/>
            <pc:sldMk cId="1230700268" sldId="312"/>
            <ac:spMk id="20" creationId="{72526924-84D3-45FB-A5FE-62D8FCBF53B6}"/>
          </ac:spMkLst>
        </pc:spChg>
        <pc:spChg chg="add">
          <ac:chgData name="Jamison Brennan" userId="81779c1ef7610945" providerId="LiveId" clId="{0B3BC8C0-AE15-4389-9CB4-053CED81541F}" dt="2025-04-18T12:25:53.696" v="1033" actId="26606"/>
          <ac:spMkLst>
            <pc:docMk/>
            <pc:sldMk cId="1230700268" sldId="312"/>
            <ac:spMk id="22" creationId="{5C2A6256-1DD0-4E4B-A8B3-9A711B4DBE0C}"/>
          </ac:spMkLst>
        </pc:spChg>
        <pc:spChg chg="add">
          <ac:chgData name="Jamison Brennan" userId="81779c1ef7610945" providerId="LiveId" clId="{0B3BC8C0-AE15-4389-9CB4-053CED81541F}" dt="2025-04-18T12:25:53.696" v="1033" actId="26606"/>
          <ac:spMkLst>
            <pc:docMk/>
            <pc:sldMk cId="1230700268" sldId="312"/>
            <ac:spMk id="24" creationId="{41760540-185E-4652-BFD2-9B362EF3BC99}"/>
          </ac:spMkLst>
        </pc:spChg>
        <pc:spChg chg="add">
          <ac:chgData name="Jamison Brennan" userId="81779c1ef7610945" providerId="LiveId" clId="{0B3BC8C0-AE15-4389-9CB4-053CED81541F}" dt="2025-04-18T12:25:53.696" v="1033" actId="26606"/>
          <ac:spMkLst>
            <pc:docMk/>
            <pc:sldMk cId="1230700268" sldId="312"/>
            <ac:spMk id="26" creationId="{729789F4-85C1-41A0-83EB-992E22210CB9}"/>
          </ac:spMkLst>
        </pc:spChg>
        <pc:spChg chg="add">
          <ac:chgData name="Jamison Brennan" userId="81779c1ef7610945" providerId="LiveId" clId="{0B3BC8C0-AE15-4389-9CB4-053CED81541F}" dt="2025-04-18T12:25:53.696" v="1033" actId="26606"/>
          <ac:spMkLst>
            <pc:docMk/>
            <pc:sldMk cId="1230700268" sldId="312"/>
            <ac:spMk id="28" creationId="{9D9D367D-6DD2-4A7C-8918-0DCAC297559A}"/>
          </ac:spMkLst>
        </pc:spChg>
        <pc:grpChg chg="add mod">
          <ac:chgData name="Jamison Brennan" userId="81779c1ef7610945" providerId="LiveId" clId="{0B3BC8C0-AE15-4389-9CB4-053CED81541F}" dt="2025-04-18T12:26:01.798" v="1035" actId="1076"/>
          <ac:grpSpMkLst>
            <pc:docMk/>
            <pc:sldMk cId="1230700268" sldId="312"/>
            <ac:grpSpMk id="9" creationId="{9ADA1BD0-7093-DFE0-9527-6DF174968362}"/>
          </ac:grpSpMkLst>
        </pc:grpChg>
        <pc:picChg chg="add mod">
          <ac:chgData name="Jamison Brennan" userId="81779c1ef7610945" providerId="LiveId" clId="{0B3BC8C0-AE15-4389-9CB4-053CED81541F}" dt="2025-04-18T12:25:47.137" v="1032"/>
          <ac:picMkLst>
            <pc:docMk/>
            <pc:sldMk cId="1230700268" sldId="312"/>
            <ac:picMk id="10" creationId="{438578C1-FB92-557F-0C46-3048CEEA0C34}"/>
          </ac:picMkLst>
        </pc:picChg>
      </pc:sldChg>
      <pc:sldChg chg="addSp delSp modSp mod setBg">
        <pc:chgData name="Jamison Brennan" userId="81779c1ef7610945" providerId="LiveId" clId="{0B3BC8C0-AE15-4389-9CB4-053CED81541F}" dt="2025-04-18T12:46:45.520" v="1452" actId="14100"/>
        <pc:sldMkLst>
          <pc:docMk/>
          <pc:sldMk cId="4153247059" sldId="313"/>
        </pc:sldMkLst>
        <pc:spChg chg="mod">
          <ac:chgData name="Jamison Brennan" userId="81779c1ef7610945" providerId="LiveId" clId="{0B3BC8C0-AE15-4389-9CB4-053CED81541F}" dt="2025-04-18T12:45:01.652" v="1434" actId="26606"/>
          <ac:spMkLst>
            <pc:docMk/>
            <pc:sldMk cId="4153247059" sldId="313"/>
            <ac:spMk id="2" creationId="{E2D30E0F-10C6-298A-C347-E831FFF4ECB8}"/>
          </ac:spMkLst>
        </pc:spChg>
        <pc:spChg chg="del">
          <ac:chgData name="Jamison Brennan" userId="81779c1ef7610945" providerId="LiveId" clId="{0B3BC8C0-AE15-4389-9CB4-053CED81541F}" dt="2025-04-18T12:44:11.236" v="1429" actId="478"/>
          <ac:spMkLst>
            <pc:docMk/>
            <pc:sldMk cId="4153247059" sldId="313"/>
            <ac:spMk id="3" creationId="{41191CC7-9CF2-71F0-1AD4-791EA9CBAD97}"/>
          </ac:spMkLst>
        </pc:spChg>
        <pc:spChg chg="add del mod">
          <ac:chgData name="Jamison Brennan" userId="81779c1ef7610945" providerId="LiveId" clId="{0B3BC8C0-AE15-4389-9CB4-053CED81541F}" dt="2025-04-18T12:44:33.680" v="1432" actId="931"/>
          <ac:spMkLst>
            <pc:docMk/>
            <pc:sldMk cId="4153247059" sldId="313"/>
            <ac:spMk id="5" creationId="{59DEC4C3-33F2-6C91-251C-3773B38C829B}"/>
          </ac:spMkLst>
        </pc:spChg>
        <pc:spChg chg="del mod">
          <ac:chgData name="Jamison Brennan" userId="81779c1ef7610945" providerId="LiveId" clId="{0B3BC8C0-AE15-4389-9CB4-053CED81541F}" dt="2025-04-18T12:46:38.606" v="1450" actId="478"/>
          <ac:spMkLst>
            <pc:docMk/>
            <pc:sldMk cId="4153247059" sldId="313"/>
            <ac:spMk id="7" creationId="{7078F1DC-7EF8-5514-E97B-D47663F284D3}"/>
          </ac:spMkLst>
        </pc:spChg>
        <pc:spChg chg="add del mod">
          <ac:chgData name="Jamison Brennan" userId="81779c1ef7610945" providerId="LiveId" clId="{0B3BC8C0-AE15-4389-9CB4-053CED81541F}" dt="2025-04-18T12:46:40.753" v="1451" actId="478"/>
          <ac:spMkLst>
            <pc:docMk/>
            <pc:sldMk cId="4153247059" sldId="313"/>
            <ac:spMk id="11" creationId="{D108A2C4-8543-2C25-6C29-DD29D469E187}"/>
          </ac:spMkLst>
        </pc:spChg>
        <pc:spChg chg="add del">
          <ac:chgData name="Jamison Brennan" userId="81779c1ef7610945" providerId="LiveId" clId="{0B3BC8C0-AE15-4389-9CB4-053CED81541F}" dt="2025-04-18T12:45:01.652" v="1434" actId="26606"/>
          <ac:spMkLst>
            <pc:docMk/>
            <pc:sldMk cId="4153247059" sldId="313"/>
            <ac:spMk id="13" creationId="{0786F82F-1B47-46ED-8EAE-53EF71E59E9A}"/>
          </ac:spMkLst>
        </pc:spChg>
        <pc:spChg chg="add del">
          <ac:chgData name="Jamison Brennan" userId="81779c1ef7610945" providerId="LiveId" clId="{0B3BC8C0-AE15-4389-9CB4-053CED81541F}" dt="2025-04-18T12:45:01.652" v="1434" actId="26606"/>
          <ac:spMkLst>
            <pc:docMk/>
            <pc:sldMk cId="4153247059" sldId="313"/>
            <ac:spMk id="15" creationId="{EF1BAF6F-6275-4646-9C59-331B29B9550F}"/>
          </ac:spMkLst>
        </pc:spChg>
        <pc:spChg chg="add del">
          <ac:chgData name="Jamison Brennan" userId="81779c1ef7610945" providerId="LiveId" clId="{0B3BC8C0-AE15-4389-9CB4-053CED81541F}" dt="2025-04-18T12:45:01.652" v="1434" actId="26606"/>
          <ac:spMkLst>
            <pc:docMk/>
            <pc:sldMk cId="4153247059" sldId="313"/>
            <ac:spMk id="17" creationId="{2ECA4CB2-9071-41EB-AABB-2D8EB939D0F8}"/>
          </ac:spMkLst>
        </pc:spChg>
        <pc:spChg chg="add del">
          <ac:chgData name="Jamison Brennan" userId="81779c1ef7610945" providerId="LiveId" clId="{0B3BC8C0-AE15-4389-9CB4-053CED81541F}" dt="2025-04-18T12:45:01.652" v="1434" actId="26606"/>
          <ac:spMkLst>
            <pc:docMk/>
            <pc:sldMk cId="4153247059" sldId="313"/>
            <ac:spMk id="19" creationId="{EB86F6BD-9C49-4F4F-99EA-9C5AA31835CD}"/>
          </ac:spMkLst>
        </pc:spChg>
        <pc:spChg chg="add del">
          <ac:chgData name="Jamison Brennan" userId="81779c1ef7610945" providerId="LiveId" clId="{0B3BC8C0-AE15-4389-9CB4-053CED81541F}" dt="2025-04-18T12:45:01.652" v="1434" actId="26606"/>
          <ac:spMkLst>
            <pc:docMk/>
            <pc:sldMk cId="4153247059" sldId="313"/>
            <ac:spMk id="21" creationId="{C7DA365B-E064-481A-A62D-18CD31DB3F13}"/>
          </ac:spMkLst>
        </pc:spChg>
        <pc:spChg chg="add del">
          <ac:chgData name="Jamison Brennan" userId="81779c1ef7610945" providerId="LiveId" clId="{0B3BC8C0-AE15-4389-9CB4-053CED81541F}" dt="2025-04-18T12:45:01.652" v="1434" actId="26606"/>
          <ac:spMkLst>
            <pc:docMk/>
            <pc:sldMk cId="4153247059" sldId="313"/>
            <ac:spMk id="23" creationId="{96DBE49D-AABD-458B-B2DF-4D5FA7D5C7F1}"/>
          </ac:spMkLst>
        </pc:spChg>
        <pc:spChg chg="add del">
          <ac:chgData name="Jamison Brennan" userId="81779c1ef7610945" providerId="LiveId" clId="{0B3BC8C0-AE15-4389-9CB4-053CED81541F}" dt="2025-04-18T12:45:01.652" v="1434" actId="26606"/>
          <ac:spMkLst>
            <pc:docMk/>
            <pc:sldMk cId="4153247059" sldId="313"/>
            <ac:spMk id="25" creationId="{96833CC6-729B-40E8-B891-D93467E34B1D}"/>
          </ac:spMkLst>
        </pc:spChg>
        <pc:spChg chg="add del">
          <ac:chgData name="Jamison Brennan" userId="81779c1ef7610945" providerId="LiveId" clId="{0B3BC8C0-AE15-4389-9CB4-053CED81541F}" dt="2025-04-18T12:45:01.652" v="1434" actId="26606"/>
          <ac:spMkLst>
            <pc:docMk/>
            <pc:sldMk cId="4153247059" sldId="313"/>
            <ac:spMk id="27" creationId="{A5757897-7307-46AF-923D-FF5BF45DD009}"/>
          </ac:spMkLst>
        </pc:spChg>
        <pc:graphicFrameChg chg="add mod modGraphic">
          <ac:chgData name="Jamison Brennan" userId="81779c1ef7610945" providerId="LiveId" clId="{0B3BC8C0-AE15-4389-9CB4-053CED81541F}" dt="2025-04-18T12:46:45.520" v="1452" actId="14100"/>
          <ac:graphicFrameMkLst>
            <pc:docMk/>
            <pc:sldMk cId="4153247059" sldId="313"/>
            <ac:graphicFrameMk id="9" creationId="{694F467B-AEA1-A57F-99A5-E89FC73D843E}"/>
          </ac:graphicFrameMkLst>
        </pc:graphicFrameChg>
        <pc:picChg chg="add mod">
          <ac:chgData name="Jamison Brennan" userId="81779c1ef7610945" providerId="LiveId" clId="{0B3BC8C0-AE15-4389-9CB4-053CED81541F}" dt="2025-04-18T12:45:07.527" v="1435" actId="1076"/>
          <ac:picMkLst>
            <pc:docMk/>
            <pc:sldMk cId="4153247059" sldId="313"/>
            <ac:picMk id="8" creationId="{7CD18DC2-2046-1190-6F32-CD7FBB1B80B8}"/>
          </ac:picMkLst>
        </pc:picChg>
      </pc:sldChg>
      <pc:sldChg chg="addSp delSp modSp mod addAnim">
        <pc:chgData name="Jamison Brennan" userId="81779c1ef7610945" providerId="LiveId" clId="{0B3BC8C0-AE15-4389-9CB4-053CED81541F}" dt="2025-04-18T12:10:16.334" v="284"/>
        <pc:sldMkLst>
          <pc:docMk/>
          <pc:sldMk cId="2916022834" sldId="314"/>
        </pc:sldMkLst>
        <pc:spChg chg="add del mod">
          <ac:chgData name="Jamison Brennan" userId="81779c1ef7610945" providerId="LiveId" clId="{0B3BC8C0-AE15-4389-9CB4-053CED81541F}" dt="2025-04-18T12:09:11.529" v="280" actId="931"/>
          <ac:spMkLst>
            <pc:docMk/>
            <pc:sldMk cId="2916022834" sldId="314"/>
            <ac:spMk id="3" creationId="{1A8DE833-AD59-BFAD-0DD7-16FDEC0F5E41}"/>
          </ac:spMkLst>
        </pc:spChg>
        <pc:spChg chg="mod">
          <ac:chgData name="Jamison Brennan" userId="81779c1ef7610945" providerId="LiveId" clId="{0B3BC8C0-AE15-4389-9CB4-053CED81541F}" dt="2025-04-18T12:10:16.332" v="283" actId="26606"/>
          <ac:spMkLst>
            <pc:docMk/>
            <pc:sldMk cId="2916022834" sldId="314"/>
            <ac:spMk id="7" creationId="{0814B6A3-5F3E-4909-8ED5-87FE82492264}"/>
          </ac:spMkLst>
        </pc:spChg>
        <pc:spChg chg="add del mod">
          <ac:chgData name="Jamison Brennan" userId="81779c1ef7610945" providerId="LiveId" clId="{0B3BC8C0-AE15-4389-9CB4-053CED81541F}" dt="2025-04-18T12:10:03.251" v="282" actId="931"/>
          <ac:spMkLst>
            <pc:docMk/>
            <pc:sldMk cId="2916022834" sldId="314"/>
            <ac:spMk id="8" creationId="{584FFE11-CD34-C40F-3C0F-6F3E041EE6B5}"/>
          </ac:spMkLst>
        </pc:spChg>
        <pc:spChg chg="add">
          <ac:chgData name="Jamison Brennan" userId="81779c1ef7610945" providerId="LiveId" clId="{0B3BC8C0-AE15-4389-9CB4-053CED81541F}" dt="2025-04-18T12:10:16.332" v="283" actId="26606"/>
          <ac:spMkLst>
            <pc:docMk/>
            <pc:sldMk cId="2916022834" sldId="314"/>
            <ac:spMk id="15" creationId="{1ED69555-EE48-4B19-812B-4E1068DBF976}"/>
          </ac:spMkLst>
        </pc:spChg>
        <pc:spChg chg="add">
          <ac:chgData name="Jamison Brennan" userId="81779c1ef7610945" providerId="LiveId" clId="{0B3BC8C0-AE15-4389-9CB4-053CED81541F}" dt="2025-04-18T12:10:16.332" v="283" actId="26606"/>
          <ac:spMkLst>
            <pc:docMk/>
            <pc:sldMk cId="2916022834" sldId="314"/>
            <ac:spMk id="17" creationId="{57AEB73D-F521-4B19-820F-12DB6BCC8406}"/>
          </ac:spMkLst>
        </pc:spChg>
        <pc:spChg chg="add">
          <ac:chgData name="Jamison Brennan" userId="81779c1ef7610945" providerId="LiveId" clId="{0B3BC8C0-AE15-4389-9CB4-053CED81541F}" dt="2025-04-18T12:10:16.332" v="283" actId="26606"/>
          <ac:spMkLst>
            <pc:docMk/>
            <pc:sldMk cId="2916022834" sldId="314"/>
            <ac:spMk id="19" creationId="{6B72EEBA-3A5D-41CE-8465-A45A0F65674E}"/>
          </ac:spMkLst>
        </pc:spChg>
        <pc:spChg chg="add">
          <ac:chgData name="Jamison Brennan" userId="81779c1ef7610945" providerId="LiveId" clId="{0B3BC8C0-AE15-4389-9CB4-053CED81541F}" dt="2025-04-18T12:10:16.332" v="283" actId="26606"/>
          <ac:spMkLst>
            <pc:docMk/>
            <pc:sldMk cId="2916022834" sldId="314"/>
            <ac:spMk id="21" creationId="{CA22F210-7186-4074-94C5-FAD2C2EB15B2}"/>
          </ac:spMkLst>
        </pc:spChg>
        <pc:spChg chg="add">
          <ac:chgData name="Jamison Brennan" userId="81779c1ef7610945" providerId="LiveId" clId="{0B3BC8C0-AE15-4389-9CB4-053CED81541F}" dt="2025-04-18T12:10:16.332" v="283" actId="26606"/>
          <ac:spMkLst>
            <pc:docMk/>
            <pc:sldMk cId="2916022834" sldId="314"/>
            <ac:spMk id="23" creationId="{7ED93057-B056-4D1D-B0DA-F1619DAAF5A1}"/>
          </ac:spMkLst>
        </pc:spChg>
        <pc:spChg chg="add">
          <ac:chgData name="Jamison Brennan" userId="81779c1ef7610945" providerId="LiveId" clId="{0B3BC8C0-AE15-4389-9CB4-053CED81541F}" dt="2025-04-18T12:10:16.332" v="283" actId="26606"/>
          <ac:spMkLst>
            <pc:docMk/>
            <pc:sldMk cId="2916022834" sldId="314"/>
            <ac:spMk id="25" creationId="{F5B41592-BC5E-4AE2-8CA7-91C73FD8F744}"/>
          </ac:spMkLst>
        </pc:spChg>
        <pc:spChg chg="add">
          <ac:chgData name="Jamison Brennan" userId="81779c1ef7610945" providerId="LiveId" clId="{0B3BC8C0-AE15-4389-9CB4-053CED81541F}" dt="2025-04-18T12:10:16.332" v="283" actId="26606"/>
          <ac:spMkLst>
            <pc:docMk/>
            <pc:sldMk cId="2916022834" sldId="314"/>
            <ac:spMk id="27" creationId="{CB574A3D-9991-4D4A-91DF-0D0DE47DB31E}"/>
          </ac:spMkLst>
        </pc:spChg>
        <pc:spChg chg="add">
          <ac:chgData name="Jamison Brennan" userId="81779c1ef7610945" providerId="LiveId" clId="{0B3BC8C0-AE15-4389-9CB4-053CED81541F}" dt="2025-04-18T12:10:16.332" v="283" actId="26606"/>
          <ac:spMkLst>
            <pc:docMk/>
            <pc:sldMk cId="2916022834" sldId="314"/>
            <ac:spMk id="29" creationId="{D5A56255-4961-41E1-887B-7319F23C909E}"/>
          </ac:spMkLst>
        </pc:spChg>
        <pc:picChg chg="add del mod">
          <ac:chgData name="Jamison Brennan" userId="81779c1ef7610945" providerId="LiveId" clId="{0B3BC8C0-AE15-4389-9CB4-053CED81541F}" dt="2025-04-18T12:09:26.835" v="281" actId="478"/>
          <ac:picMkLst>
            <pc:docMk/>
            <pc:sldMk cId="2916022834" sldId="314"/>
            <ac:picMk id="5" creationId="{EF62A473-0F03-0251-272B-FB3E00E939CD}"/>
          </ac:picMkLst>
        </pc:picChg>
        <pc:picChg chg="add mod">
          <ac:chgData name="Jamison Brennan" userId="81779c1ef7610945" providerId="LiveId" clId="{0B3BC8C0-AE15-4389-9CB4-053CED81541F}" dt="2025-04-18T12:10:16.332" v="283" actId="26606"/>
          <ac:picMkLst>
            <pc:docMk/>
            <pc:sldMk cId="2916022834" sldId="314"/>
            <ac:picMk id="10" creationId="{506A1933-2BE7-C8D7-E030-6743518B7375}"/>
          </ac:picMkLst>
        </pc:picChg>
        <pc:picChg chg="del">
          <ac:chgData name="Jamison Brennan" userId="81779c1ef7610945" providerId="LiveId" clId="{0B3BC8C0-AE15-4389-9CB4-053CED81541F}" dt="2025-04-18T12:07:50.681" v="279" actId="478"/>
          <ac:picMkLst>
            <pc:docMk/>
            <pc:sldMk cId="2916022834" sldId="314"/>
            <ac:picMk id="41" creationId="{9FB4A3D7-302B-4FAB-B9BD-5F75A796AC7C}"/>
          </ac:picMkLst>
        </pc:picChg>
      </pc:sldChg>
      <pc:sldChg chg="modSp mod">
        <pc:chgData name="Jamison Brennan" userId="81779c1ef7610945" providerId="LiveId" clId="{0B3BC8C0-AE15-4389-9CB4-053CED81541F}" dt="2025-04-18T12:02:54.853" v="0"/>
        <pc:sldMkLst>
          <pc:docMk/>
          <pc:sldMk cId="2323907241" sldId="315"/>
        </pc:sldMkLst>
        <pc:spChg chg="mod">
          <ac:chgData name="Jamison Brennan" userId="81779c1ef7610945" providerId="LiveId" clId="{0B3BC8C0-AE15-4389-9CB4-053CED81541F}" dt="2025-04-18T12:02:54.853" v="0"/>
          <ac:spMkLst>
            <pc:docMk/>
            <pc:sldMk cId="2323907241" sldId="315"/>
            <ac:spMk id="7" creationId="{0814B6A3-5F3E-4909-8ED5-87FE82492264}"/>
          </ac:spMkLst>
        </pc:spChg>
      </pc:sldChg>
      <pc:sldChg chg="addSp delSp modSp mod setBg modClrScheme chgLayout">
        <pc:chgData name="Jamison Brennan" userId="81779c1ef7610945" providerId="LiveId" clId="{0B3BC8C0-AE15-4389-9CB4-053CED81541F}" dt="2025-04-18T12:43:45.567" v="1380" actId="20577"/>
        <pc:sldMkLst>
          <pc:docMk/>
          <pc:sldMk cId="2394014735" sldId="316"/>
        </pc:sldMkLst>
        <pc:spChg chg="mod ord">
          <ac:chgData name="Jamison Brennan" userId="81779c1ef7610945" providerId="LiveId" clId="{0B3BC8C0-AE15-4389-9CB4-053CED81541F}" dt="2025-04-18T12:43:45.567" v="1380" actId="20577"/>
          <ac:spMkLst>
            <pc:docMk/>
            <pc:sldMk cId="2394014735" sldId="316"/>
            <ac:spMk id="2" creationId="{E2D30E0F-10C6-298A-C347-E831FFF4ECB8}"/>
          </ac:spMkLst>
        </pc:spChg>
        <pc:spChg chg="add del mod ord">
          <ac:chgData name="Jamison Brennan" userId="81779c1ef7610945" providerId="LiveId" clId="{0B3BC8C0-AE15-4389-9CB4-053CED81541F}" dt="2025-04-18T12:43:18.075" v="1352" actId="15"/>
          <ac:spMkLst>
            <pc:docMk/>
            <pc:sldMk cId="2394014735" sldId="316"/>
            <ac:spMk id="3" creationId="{41191CC7-9CF2-71F0-1AD4-791EA9CBAD97}"/>
          </ac:spMkLst>
        </pc:spChg>
        <pc:spChg chg="add del mod">
          <ac:chgData name="Jamison Brennan" userId="81779c1ef7610945" providerId="LiveId" clId="{0B3BC8C0-AE15-4389-9CB4-053CED81541F}" dt="2025-04-18T12:38:36.682" v="1239" actId="478"/>
          <ac:spMkLst>
            <pc:docMk/>
            <pc:sldMk cId="2394014735" sldId="316"/>
            <ac:spMk id="5" creationId="{00A46CEC-2611-5A4E-63A0-BED01C8E445D}"/>
          </ac:spMkLst>
        </pc:spChg>
        <pc:spChg chg="add del mod">
          <ac:chgData name="Jamison Brennan" userId="81779c1ef7610945" providerId="LiveId" clId="{0B3BC8C0-AE15-4389-9CB4-053CED81541F}" dt="2025-04-18T12:41:53.254" v="1326" actId="6264"/>
          <ac:spMkLst>
            <pc:docMk/>
            <pc:sldMk cId="2394014735" sldId="316"/>
            <ac:spMk id="6" creationId="{BF043FF4-3543-8316-2BA3-12877D80B009}"/>
          </ac:spMkLst>
        </pc:spChg>
        <pc:spChg chg="add del mod">
          <ac:chgData name="Jamison Brennan" userId="81779c1ef7610945" providerId="LiveId" clId="{0B3BC8C0-AE15-4389-9CB4-053CED81541F}" dt="2025-04-18T12:41:53.254" v="1326" actId="6264"/>
          <ac:spMkLst>
            <pc:docMk/>
            <pc:sldMk cId="2394014735" sldId="316"/>
            <ac:spMk id="7" creationId="{AF744B7F-AF54-EAB8-EA34-208E8995258E}"/>
          </ac:spMkLst>
        </pc:spChg>
        <pc:spChg chg="add del mod ord">
          <ac:chgData name="Jamison Brennan" userId="81779c1ef7610945" providerId="LiveId" clId="{0B3BC8C0-AE15-4389-9CB4-053CED81541F}" dt="2025-04-18T12:41:53.254" v="1326" actId="6264"/>
          <ac:spMkLst>
            <pc:docMk/>
            <pc:sldMk cId="2394014735" sldId="316"/>
            <ac:spMk id="8" creationId="{E038CEC2-438B-BE0A-A864-157CCACD1B57}"/>
          </ac:spMkLst>
        </pc:spChg>
        <pc:spChg chg="add del mod ord">
          <ac:chgData name="Jamison Brennan" userId="81779c1ef7610945" providerId="LiveId" clId="{0B3BC8C0-AE15-4389-9CB4-053CED81541F}" dt="2025-04-18T12:42:12.666" v="1328" actId="478"/>
          <ac:spMkLst>
            <pc:docMk/>
            <pc:sldMk cId="2394014735" sldId="316"/>
            <ac:spMk id="9" creationId="{5EC4F990-09EE-7CD4-AF7F-687074E33EFE}"/>
          </ac:spMkLst>
        </pc:spChg>
        <pc:spChg chg="add del">
          <ac:chgData name="Jamison Brennan" userId="81779c1ef7610945" providerId="LiveId" clId="{0B3BC8C0-AE15-4389-9CB4-053CED81541F}" dt="2025-04-18T12:42:59.473" v="1345" actId="26606"/>
          <ac:spMkLst>
            <pc:docMk/>
            <pc:sldMk cId="2394014735" sldId="316"/>
            <ac:spMk id="10" creationId="{0786F82F-1B47-46ED-8EAE-53EF71E59E9A}"/>
          </ac:spMkLst>
        </pc:spChg>
        <pc:spChg chg="add del">
          <ac:chgData name="Jamison Brennan" userId="81779c1ef7610945" providerId="LiveId" clId="{0B3BC8C0-AE15-4389-9CB4-053CED81541F}" dt="2025-04-18T12:42:59.473" v="1345" actId="26606"/>
          <ac:spMkLst>
            <pc:docMk/>
            <pc:sldMk cId="2394014735" sldId="316"/>
            <ac:spMk id="12" creationId="{EF1BAF6F-6275-4646-9C59-331B29B9550F}"/>
          </ac:spMkLst>
        </pc:spChg>
        <pc:spChg chg="add del">
          <ac:chgData name="Jamison Brennan" userId="81779c1ef7610945" providerId="LiveId" clId="{0B3BC8C0-AE15-4389-9CB4-053CED81541F}" dt="2025-04-18T12:42:59.473" v="1345" actId="26606"/>
          <ac:spMkLst>
            <pc:docMk/>
            <pc:sldMk cId="2394014735" sldId="316"/>
            <ac:spMk id="13" creationId="{3835F464-7A59-4221-AA5E-B60EF8D3CBC3}"/>
          </ac:spMkLst>
        </pc:spChg>
        <pc:spChg chg="add del">
          <ac:chgData name="Jamison Brennan" userId="81779c1ef7610945" providerId="LiveId" clId="{0B3BC8C0-AE15-4389-9CB4-053CED81541F}" dt="2025-04-18T12:42:59.473" v="1345" actId="26606"/>
          <ac:spMkLst>
            <pc:docMk/>
            <pc:sldMk cId="2394014735" sldId="316"/>
            <ac:spMk id="15" creationId="{2C57B5ED-61CB-4AF5-A47A-A41A996F8375}"/>
          </ac:spMkLst>
        </pc:spChg>
        <pc:spChg chg="add del">
          <ac:chgData name="Jamison Brennan" userId="81779c1ef7610945" providerId="LiveId" clId="{0B3BC8C0-AE15-4389-9CB4-053CED81541F}" dt="2025-04-18T12:43:13.792" v="1350" actId="26606"/>
          <ac:spMkLst>
            <pc:docMk/>
            <pc:sldMk cId="2394014735" sldId="316"/>
            <ac:spMk id="16" creationId="{41760540-185E-4652-BFD2-9B362EF3BC99}"/>
          </ac:spMkLst>
        </pc:spChg>
        <pc:spChg chg="add del">
          <ac:chgData name="Jamison Brennan" userId="81779c1ef7610945" providerId="LiveId" clId="{0B3BC8C0-AE15-4389-9CB4-053CED81541F}" dt="2025-04-18T12:42:59.473" v="1345" actId="26606"/>
          <ac:spMkLst>
            <pc:docMk/>
            <pc:sldMk cId="2394014735" sldId="316"/>
            <ac:spMk id="17" creationId="{714C9CDB-7738-4B6C-BCE1-D9516C1E03DE}"/>
          </ac:spMkLst>
        </pc:spChg>
        <pc:spChg chg="add del">
          <ac:chgData name="Jamison Brennan" userId="81779c1ef7610945" providerId="LiveId" clId="{0B3BC8C0-AE15-4389-9CB4-053CED81541F}" dt="2025-04-18T12:43:13.792" v="1350" actId="26606"/>
          <ac:spMkLst>
            <pc:docMk/>
            <pc:sldMk cId="2394014735" sldId="316"/>
            <ac:spMk id="18" creationId="{729789F4-85C1-41A0-83EB-992E22210CB9}"/>
          </ac:spMkLst>
        </pc:spChg>
        <pc:spChg chg="add del">
          <ac:chgData name="Jamison Brennan" userId="81779c1ef7610945" providerId="LiveId" clId="{0B3BC8C0-AE15-4389-9CB4-053CED81541F}" dt="2025-04-18T12:43:07.950" v="1347" actId="26606"/>
          <ac:spMkLst>
            <pc:docMk/>
            <pc:sldMk cId="2394014735" sldId="316"/>
            <ac:spMk id="19" creationId="{729789F4-85C1-41A0-83EB-992E22210CB9}"/>
          </ac:spMkLst>
        </pc:spChg>
        <pc:spChg chg="add del">
          <ac:chgData name="Jamison Brennan" userId="81779c1ef7610945" providerId="LiveId" clId="{0B3BC8C0-AE15-4389-9CB4-053CED81541F}" dt="2025-04-18T12:43:07.950" v="1347" actId="26606"/>
          <ac:spMkLst>
            <pc:docMk/>
            <pc:sldMk cId="2394014735" sldId="316"/>
            <ac:spMk id="20" creationId="{0786F82F-1B47-46ED-8EAE-53EF71E59E9A}"/>
          </ac:spMkLst>
        </pc:spChg>
        <pc:spChg chg="add del">
          <ac:chgData name="Jamison Brennan" userId="81779c1ef7610945" providerId="LiveId" clId="{0B3BC8C0-AE15-4389-9CB4-053CED81541F}" dt="2025-04-18T12:43:07.950" v="1347" actId="26606"/>
          <ac:spMkLst>
            <pc:docMk/>
            <pc:sldMk cId="2394014735" sldId="316"/>
            <ac:spMk id="21" creationId="{9D9D367D-6DD2-4A7C-8918-0DCAC297559A}"/>
          </ac:spMkLst>
        </pc:spChg>
        <pc:spChg chg="add del">
          <ac:chgData name="Jamison Brennan" userId="81779c1ef7610945" providerId="LiveId" clId="{0B3BC8C0-AE15-4389-9CB4-053CED81541F}" dt="2025-04-18T12:43:07.950" v="1347" actId="26606"/>
          <ac:spMkLst>
            <pc:docMk/>
            <pc:sldMk cId="2394014735" sldId="316"/>
            <ac:spMk id="22" creationId="{EF1BAF6F-6275-4646-9C59-331B29B9550F}"/>
          </ac:spMkLst>
        </pc:spChg>
        <pc:spChg chg="add del">
          <ac:chgData name="Jamison Brennan" userId="81779c1ef7610945" providerId="LiveId" clId="{0B3BC8C0-AE15-4389-9CB4-053CED81541F}" dt="2025-04-18T12:43:07.950" v="1347" actId="26606"/>
          <ac:spMkLst>
            <pc:docMk/>
            <pc:sldMk cId="2394014735" sldId="316"/>
            <ac:spMk id="23" creationId="{72526924-84D3-45FB-A5FE-62D8FCBF53B6}"/>
          </ac:spMkLst>
        </pc:spChg>
        <pc:spChg chg="add del">
          <ac:chgData name="Jamison Brennan" userId="81779c1ef7610945" providerId="LiveId" clId="{0B3BC8C0-AE15-4389-9CB4-053CED81541F}" dt="2025-04-18T12:43:07.950" v="1347" actId="26606"/>
          <ac:spMkLst>
            <pc:docMk/>
            <pc:sldMk cId="2394014735" sldId="316"/>
            <ac:spMk id="24" creationId="{5C2A6256-1DD0-4E4B-A8B3-9A711B4DBE0C}"/>
          </ac:spMkLst>
        </pc:spChg>
        <pc:spChg chg="add del">
          <ac:chgData name="Jamison Brennan" userId="81779c1ef7610945" providerId="LiveId" clId="{0B3BC8C0-AE15-4389-9CB4-053CED81541F}" dt="2025-04-18T12:43:07.950" v="1347" actId="26606"/>
          <ac:spMkLst>
            <pc:docMk/>
            <pc:sldMk cId="2394014735" sldId="316"/>
            <ac:spMk id="25" creationId="{41760540-185E-4652-BFD2-9B362EF3BC99}"/>
          </ac:spMkLst>
        </pc:spChg>
        <pc:spChg chg="add del">
          <ac:chgData name="Jamison Brennan" userId="81779c1ef7610945" providerId="LiveId" clId="{0B3BC8C0-AE15-4389-9CB4-053CED81541F}" dt="2025-04-18T12:43:13.792" v="1350" actId="26606"/>
          <ac:spMkLst>
            <pc:docMk/>
            <pc:sldMk cId="2394014735" sldId="316"/>
            <ac:spMk id="28" creationId="{0786F82F-1B47-46ED-8EAE-53EF71E59E9A}"/>
          </ac:spMkLst>
        </pc:spChg>
        <pc:spChg chg="add del">
          <ac:chgData name="Jamison Brennan" userId="81779c1ef7610945" providerId="LiveId" clId="{0B3BC8C0-AE15-4389-9CB4-053CED81541F}" dt="2025-04-18T12:43:13.792" v="1350" actId="26606"/>
          <ac:spMkLst>
            <pc:docMk/>
            <pc:sldMk cId="2394014735" sldId="316"/>
            <ac:spMk id="29" creationId="{EF1BAF6F-6275-4646-9C59-331B29B9550F}"/>
          </ac:spMkLst>
        </pc:spChg>
        <pc:spChg chg="add del">
          <ac:chgData name="Jamison Brennan" userId="81779c1ef7610945" providerId="LiveId" clId="{0B3BC8C0-AE15-4389-9CB4-053CED81541F}" dt="2025-04-18T12:43:13.792" v="1350" actId="26606"/>
          <ac:spMkLst>
            <pc:docMk/>
            <pc:sldMk cId="2394014735" sldId="316"/>
            <ac:spMk id="30" creationId="{72526924-84D3-45FB-A5FE-62D8FCBF53B6}"/>
          </ac:spMkLst>
        </pc:spChg>
        <pc:spChg chg="add del">
          <ac:chgData name="Jamison Brennan" userId="81779c1ef7610945" providerId="LiveId" clId="{0B3BC8C0-AE15-4389-9CB4-053CED81541F}" dt="2025-04-18T12:43:13.792" v="1350" actId="26606"/>
          <ac:spMkLst>
            <pc:docMk/>
            <pc:sldMk cId="2394014735" sldId="316"/>
            <ac:spMk id="31" creationId="{5C2A6256-1DD0-4E4B-A8B3-9A711B4DBE0C}"/>
          </ac:spMkLst>
        </pc:spChg>
        <pc:spChg chg="add del">
          <ac:chgData name="Jamison Brennan" userId="81779c1ef7610945" providerId="LiveId" clId="{0B3BC8C0-AE15-4389-9CB4-053CED81541F}" dt="2025-04-18T12:43:13.792" v="1350" actId="26606"/>
          <ac:spMkLst>
            <pc:docMk/>
            <pc:sldMk cId="2394014735" sldId="316"/>
            <ac:spMk id="32" creationId="{9D9D367D-6DD2-4A7C-8918-0DCAC297559A}"/>
          </ac:spMkLst>
        </pc:spChg>
        <pc:spChg chg="add del mod">
          <ac:chgData name="Jamison Brennan" userId="81779c1ef7610945" providerId="LiveId" clId="{0B3BC8C0-AE15-4389-9CB4-053CED81541F}" dt="2025-04-18T12:43:13.792" v="1350" actId="26606"/>
          <ac:spMkLst>
            <pc:docMk/>
            <pc:sldMk cId="2394014735" sldId="316"/>
            <ac:spMk id="33" creationId="{41191CC7-9CF2-71F0-1AD4-791EA9CBAD97}"/>
          </ac:spMkLst>
        </pc:spChg>
        <pc:graphicFrameChg chg="del modGraphic">
          <ac:chgData name="Jamison Brennan" userId="81779c1ef7610945" providerId="LiveId" clId="{0B3BC8C0-AE15-4389-9CB4-053CED81541F}" dt="2025-04-18T12:38:35.451" v="1238" actId="478"/>
          <ac:graphicFrameMkLst>
            <pc:docMk/>
            <pc:sldMk cId="2394014735" sldId="316"/>
            <ac:graphicFrameMk id="11" creationId="{453CE196-36B9-5361-5120-20DF8B3B5581}"/>
          </ac:graphicFrameMkLst>
        </pc:graphicFrameChg>
        <pc:graphicFrameChg chg="add del">
          <ac:chgData name="Jamison Brennan" userId="81779c1ef7610945" providerId="LiveId" clId="{0B3BC8C0-AE15-4389-9CB4-053CED81541F}" dt="2025-04-18T12:42:59.473" v="1345" actId="26606"/>
          <ac:graphicFrameMkLst>
            <pc:docMk/>
            <pc:sldMk cId="2394014735" sldId="316"/>
            <ac:graphicFrameMk id="14" creationId="{5B055C74-BB01-3EEB-6BFA-31BBADE26AF2}"/>
          </ac:graphicFrameMkLst>
        </pc:graphicFrameChg>
        <pc:graphicFrameChg chg="add del">
          <ac:chgData name="Jamison Brennan" userId="81779c1ef7610945" providerId="LiveId" clId="{0B3BC8C0-AE15-4389-9CB4-053CED81541F}" dt="2025-04-18T12:43:07.950" v="1347" actId="26606"/>
          <ac:graphicFrameMkLst>
            <pc:docMk/>
            <pc:sldMk cId="2394014735" sldId="316"/>
            <ac:graphicFrameMk id="26" creationId="{C1FE63C9-45C6-0D94-3B28-AEA80BDC3D4C}"/>
          </ac:graphicFrameMkLst>
        </pc:graphicFrameChg>
      </pc:sldChg>
      <pc:sldChg chg="modSp add mod ord setBg">
        <pc:chgData name="Jamison Brennan" userId="81779c1ef7610945" providerId="LiveId" clId="{0B3BC8C0-AE15-4389-9CB4-053CED81541F}" dt="2025-04-18T12:37:57.581" v="1192" actId="20577"/>
        <pc:sldMkLst>
          <pc:docMk/>
          <pc:sldMk cId="3070455472" sldId="317"/>
        </pc:sldMkLst>
        <pc:spChg chg="mod">
          <ac:chgData name="Jamison Brennan" userId="81779c1ef7610945" providerId="LiveId" clId="{0B3BC8C0-AE15-4389-9CB4-053CED81541F}" dt="2025-04-18T12:37:57.581" v="1192" actId="20577"/>
          <ac:spMkLst>
            <pc:docMk/>
            <pc:sldMk cId="3070455472" sldId="317"/>
            <ac:spMk id="7" creationId="{9045B69F-1B27-FC5D-7615-B4707754A902}"/>
          </ac:spMkLst>
        </pc:spChg>
      </pc:sldChg>
      <pc:sldChg chg="addSp delSp modSp add mod">
        <pc:chgData name="Jamison Brennan" userId="81779c1ef7610945" providerId="LiveId" clId="{0B3BC8C0-AE15-4389-9CB4-053CED81541F}" dt="2025-04-18T12:50:15.794" v="1476" actId="1076"/>
        <pc:sldMkLst>
          <pc:docMk/>
          <pc:sldMk cId="3252511831" sldId="318"/>
        </pc:sldMkLst>
        <pc:spChg chg="mod">
          <ac:chgData name="Jamison Brennan" userId="81779c1ef7610945" providerId="LiveId" clId="{0B3BC8C0-AE15-4389-9CB4-053CED81541F}" dt="2025-04-18T12:48:27.281" v="1460" actId="20577"/>
          <ac:spMkLst>
            <pc:docMk/>
            <pc:sldMk cId="3252511831" sldId="318"/>
            <ac:spMk id="2" creationId="{D84FE562-0ED6-C24D-CE79-4381E31441ED}"/>
          </ac:spMkLst>
        </pc:spChg>
        <pc:spChg chg="add del mod">
          <ac:chgData name="Jamison Brennan" userId="81779c1ef7610945" providerId="LiveId" clId="{0B3BC8C0-AE15-4389-9CB4-053CED81541F}" dt="2025-04-18T12:49:31.244" v="1471" actId="931"/>
          <ac:spMkLst>
            <pc:docMk/>
            <pc:sldMk cId="3252511831" sldId="318"/>
            <ac:spMk id="5" creationId="{3072754E-635D-73EB-0D83-B5F61718B4E9}"/>
          </ac:spMkLst>
        </pc:spChg>
        <pc:spChg chg="add del mod">
          <ac:chgData name="Jamison Brennan" userId="81779c1ef7610945" providerId="LiveId" clId="{0B3BC8C0-AE15-4389-9CB4-053CED81541F}" dt="2025-04-18T12:50:11.100" v="1473" actId="931"/>
          <ac:spMkLst>
            <pc:docMk/>
            <pc:sldMk cId="3252511831" sldId="318"/>
            <ac:spMk id="11" creationId="{C2CBCD55-5AB4-34DD-A55B-F4EBB4E4EB1C}"/>
          </ac:spMkLst>
        </pc:spChg>
        <pc:spChg chg="add mod">
          <ac:chgData name="Jamison Brennan" userId="81779c1ef7610945" providerId="LiveId" clId="{0B3BC8C0-AE15-4389-9CB4-053CED81541F}" dt="2025-04-18T12:50:15.794" v="1476" actId="1076"/>
          <ac:spMkLst>
            <pc:docMk/>
            <pc:sldMk cId="3252511831" sldId="318"/>
            <ac:spMk id="14" creationId="{0EC8BA9F-6662-DA5C-5216-F16A30B31EED}"/>
          </ac:spMkLst>
        </pc:spChg>
        <pc:graphicFrameChg chg="add mod modGraphic">
          <ac:chgData name="Jamison Brennan" userId="81779c1ef7610945" providerId="LiveId" clId="{0B3BC8C0-AE15-4389-9CB4-053CED81541F}" dt="2025-04-18T12:49:03.213" v="1469" actId="1076"/>
          <ac:graphicFrameMkLst>
            <pc:docMk/>
            <pc:sldMk cId="3252511831" sldId="318"/>
            <ac:graphicFrameMk id="3" creationId="{8BDD72F1-BD76-E0E0-221A-A347BEB4E2C6}"/>
          </ac:graphicFrameMkLst>
        </pc:graphicFrameChg>
        <pc:graphicFrameChg chg="del modGraphic">
          <ac:chgData name="Jamison Brennan" userId="81779c1ef7610945" providerId="LiveId" clId="{0B3BC8C0-AE15-4389-9CB4-053CED81541F}" dt="2025-04-18T12:48:40.511" v="1462" actId="478"/>
          <ac:graphicFrameMkLst>
            <pc:docMk/>
            <pc:sldMk cId="3252511831" sldId="318"/>
            <ac:graphicFrameMk id="9" creationId="{E2C6B420-DD5C-A46B-704A-E29BFBB907ED}"/>
          </ac:graphicFrameMkLst>
        </pc:graphicFrameChg>
        <pc:picChg chg="add del mod">
          <ac:chgData name="Jamison Brennan" userId="81779c1ef7610945" providerId="LiveId" clId="{0B3BC8C0-AE15-4389-9CB4-053CED81541F}" dt="2025-04-18T12:49:35.485" v="1472" actId="478"/>
          <ac:picMkLst>
            <pc:docMk/>
            <pc:sldMk cId="3252511831" sldId="318"/>
            <ac:picMk id="7" creationId="{F96BB3F8-C76B-BE85-1AED-CFBD26D251B1}"/>
          </ac:picMkLst>
        </pc:picChg>
        <pc:picChg chg="del">
          <ac:chgData name="Jamison Brennan" userId="81779c1ef7610945" providerId="LiveId" clId="{0B3BC8C0-AE15-4389-9CB4-053CED81541F}" dt="2025-04-18T12:49:12.392" v="1470" actId="478"/>
          <ac:picMkLst>
            <pc:docMk/>
            <pc:sldMk cId="3252511831" sldId="318"/>
            <ac:picMk id="8" creationId="{92905860-7D1C-29A8-D7E2-9344C1D9CD13}"/>
          </ac:picMkLst>
        </pc:picChg>
        <pc:picChg chg="add mod">
          <ac:chgData name="Jamison Brennan" userId="81779c1ef7610945" providerId="LiveId" clId="{0B3BC8C0-AE15-4389-9CB4-053CED81541F}" dt="2025-04-18T12:50:15.794" v="1476" actId="1076"/>
          <ac:picMkLst>
            <pc:docMk/>
            <pc:sldMk cId="3252511831" sldId="318"/>
            <ac:picMk id="13" creationId="{3462CA34-B06D-2C41-D0BE-8B364834F480}"/>
          </ac:picMkLst>
        </pc:picChg>
      </pc:sldChg>
      <pc:sldChg chg="addSp delSp modSp add mod">
        <pc:chgData name="Jamison Brennan" userId="81779c1ef7610945" providerId="LiveId" clId="{0B3BC8C0-AE15-4389-9CB4-053CED81541F}" dt="2025-04-18T12:51:23.931" v="1503" actId="14100"/>
        <pc:sldMkLst>
          <pc:docMk/>
          <pc:sldMk cId="3966650186" sldId="319"/>
        </pc:sldMkLst>
        <pc:spChg chg="mod">
          <ac:chgData name="Jamison Brennan" userId="81779c1ef7610945" providerId="LiveId" clId="{0B3BC8C0-AE15-4389-9CB4-053CED81541F}" dt="2025-04-18T12:50:39.188" v="1492" actId="20577"/>
          <ac:spMkLst>
            <pc:docMk/>
            <pc:sldMk cId="3966650186" sldId="319"/>
            <ac:spMk id="2" creationId="{08B35F46-E604-5E43-9683-4923341268B5}"/>
          </ac:spMkLst>
        </pc:spChg>
        <pc:spChg chg="add del mod">
          <ac:chgData name="Jamison Brennan" userId="81779c1ef7610945" providerId="LiveId" clId="{0B3BC8C0-AE15-4389-9CB4-053CED81541F}" dt="2025-04-18T12:51:15.724" v="1498" actId="931"/>
          <ac:spMkLst>
            <pc:docMk/>
            <pc:sldMk cId="3966650186" sldId="319"/>
            <ac:spMk id="6" creationId="{70E6959E-13F8-3505-1A32-5CDFF3929328}"/>
          </ac:spMkLst>
        </pc:spChg>
        <pc:spChg chg="add mod">
          <ac:chgData name="Jamison Brennan" userId="81779c1ef7610945" providerId="LiveId" clId="{0B3BC8C0-AE15-4389-9CB4-053CED81541F}" dt="2025-04-18T12:51:23.931" v="1503" actId="14100"/>
          <ac:spMkLst>
            <pc:docMk/>
            <pc:sldMk cId="3966650186" sldId="319"/>
            <ac:spMk id="9" creationId="{6F8DCC9C-9E8B-F371-4992-2EB90A494355}"/>
          </ac:spMkLst>
        </pc:spChg>
        <pc:spChg chg="del">
          <ac:chgData name="Jamison Brennan" userId="81779c1ef7610945" providerId="LiveId" clId="{0B3BC8C0-AE15-4389-9CB4-053CED81541F}" dt="2025-04-18T12:51:00.019" v="1497" actId="478"/>
          <ac:spMkLst>
            <pc:docMk/>
            <pc:sldMk cId="3966650186" sldId="319"/>
            <ac:spMk id="14" creationId="{989378B4-2842-5D9C-924D-89931DC306A8}"/>
          </ac:spMkLst>
        </pc:spChg>
        <pc:graphicFrameChg chg="del">
          <ac:chgData name="Jamison Brennan" userId="81779c1ef7610945" providerId="LiveId" clId="{0B3BC8C0-AE15-4389-9CB4-053CED81541F}" dt="2025-04-18T12:50:41.586" v="1493" actId="478"/>
          <ac:graphicFrameMkLst>
            <pc:docMk/>
            <pc:sldMk cId="3966650186" sldId="319"/>
            <ac:graphicFrameMk id="3" creationId="{8D19219B-1295-FEF9-9CE8-F72357FA5223}"/>
          </ac:graphicFrameMkLst>
        </pc:graphicFrameChg>
        <pc:graphicFrameChg chg="add mod modGraphic">
          <ac:chgData name="Jamison Brennan" userId="81779c1ef7610945" providerId="LiveId" clId="{0B3BC8C0-AE15-4389-9CB4-053CED81541F}" dt="2025-04-18T12:50:53.455" v="1496" actId="14100"/>
          <ac:graphicFrameMkLst>
            <pc:docMk/>
            <pc:sldMk cId="3966650186" sldId="319"/>
            <ac:graphicFrameMk id="4" creationId="{242613BE-B4A5-DF68-90F3-207E77DCD1CA}"/>
          </ac:graphicFrameMkLst>
        </pc:graphicFrameChg>
        <pc:picChg chg="add mod">
          <ac:chgData name="Jamison Brennan" userId="81779c1ef7610945" providerId="LiveId" clId="{0B3BC8C0-AE15-4389-9CB4-053CED81541F}" dt="2025-04-18T12:51:23.931" v="1503" actId="14100"/>
          <ac:picMkLst>
            <pc:docMk/>
            <pc:sldMk cId="3966650186" sldId="319"/>
            <ac:picMk id="8" creationId="{B5CAB07C-1320-34AF-D131-3EBF52F34407}"/>
          </ac:picMkLst>
        </pc:picChg>
        <pc:picChg chg="del">
          <ac:chgData name="Jamison Brennan" userId="81779c1ef7610945" providerId="LiveId" clId="{0B3BC8C0-AE15-4389-9CB4-053CED81541F}" dt="2025-04-18T12:51:00.019" v="1497" actId="478"/>
          <ac:picMkLst>
            <pc:docMk/>
            <pc:sldMk cId="3966650186" sldId="319"/>
            <ac:picMk id="13" creationId="{12C443E3-9C00-E0EB-4017-187094AA25DC}"/>
          </ac:picMkLst>
        </pc:picChg>
      </pc:sldChg>
      <pc:sldChg chg="addSp delSp modSp new mod">
        <pc:chgData name="Jamison Brennan" userId="81779c1ef7610945" providerId="LiveId" clId="{0B3BC8C0-AE15-4389-9CB4-053CED81541F}" dt="2025-04-18T13:05:09.291" v="2234" actId="20577"/>
        <pc:sldMkLst>
          <pc:docMk/>
          <pc:sldMk cId="3730661204" sldId="320"/>
        </pc:sldMkLst>
        <pc:spChg chg="mod">
          <ac:chgData name="Jamison Brennan" userId="81779c1ef7610945" providerId="LiveId" clId="{0B3BC8C0-AE15-4389-9CB4-053CED81541F}" dt="2025-04-18T13:02:08.866" v="2070" actId="20577"/>
          <ac:spMkLst>
            <pc:docMk/>
            <pc:sldMk cId="3730661204" sldId="320"/>
            <ac:spMk id="2" creationId="{8F1EDED0-F714-4C2F-1F5F-142B6312ECFA}"/>
          </ac:spMkLst>
        </pc:spChg>
        <pc:spChg chg="del">
          <ac:chgData name="Jamison Brennan" userId="81779c1ef7610945" providerId="LiveId" clId="{0B3BC8C0-AE15-4389-9CB4-053CED81541F}" dt="2025-04-18T13:02:02.077" v="2052" actId="478"/>
          <ac:spMkLst>
            <pc:docMk/>
            <pc:sldMk cId="3730661204" sldId="320"/>
            <ac:spMk id="3" creationId="{06AAA1EE-BF7F-6EAB-3C32-041903DCB760}"/>
          </ac:spMkLst>
        </pc:spChg>
        <pc:spChg chg="add mod">
          <ac:chgData name="Jamison Brennan" userId="81779c1ef7610945" providerId="LiveId" clId="{0B3BC8C0-AE15-4389-9CB4-053CED81541F}" dt="2025-04-18T13:05:09.291" v="2234" actId="20577"/>
          <ac:spMkLst>
            <pc:docMk/>
            <pc:sldMk cId="3730661204" sldId="320"/>
            <ac:spMk id="4" creationId="{ADCBEC44-A94E-0B46-9395-796CCA880831}"/>
          </ac:spMkLst>
        </pc:spChg>
      </pc:sldChg>
      <pc:sldChg chg="modSp add mod ord">
        <pc:chgData name="Jamison Brennan" userId="81779c1ef7610945" providerId="LiveId" clId="{0B3BC8C0-AE15-4389-9CB4-053CED81541F}" dt="2025-04-18T13:14:00.836" v="2429" actId="20577"/>
        <pc:sldMkLst>
          <pc:docMk/>
          <pc:sldMk cId="1735341723" sldId="321"/>
        </pc:sldMkLst>
        <pc:spChg chg="mod">
          <ac:chgData name="Jamison Brennan" userId="81779c1ef7610945" providerId="LiveId" clId="{0B3BC8C0-AE15-4389-9CB4-053CED81541F}" dt="2025-04-18T13:14:00.836" v="2429" actId="20577"/>
          <ac:spMkLst>
            <pc:docMk/>
            <pc:sldMk cId="1735341723" sldId="321"/>
            <ac:spMk id="7" creationId="{FEF5174F-80DA-1D6F-D40F-9B5B8357B390}"/>
          </ac:spMkLst>
        </pc:spChg>
      </pc:sldChg>
      <pc:sldChg chg="delSp add del setBg delDesignElem">
        <pc:chgData name="Jamison Brennan" userId="81779c1ef7610945" providerId="LiveId" clId="{0B3BC8C0-AE15-4389-9CB4-053CED81541F}" dt="2025-04-18T13:01:58.652" v="2051" actId="47"/>
        <pc:sldMkLst>
          <pc:docMk/>
          <pc:sldMk cId="3294463553" sldId="322"/>
        </pc:sldMkLst>
        <pc:spChg chg="del">
          <ac:chgData name="Jamison Brennan" userId="81779c1ef7610945" providerId="LiveId" clId="{0B3BC8C0-AE15-4389-9CB4-053CED81541F}" dt="2025-04-18T13:01:49.113" v="2050"/>
          <ac:spMkLst>
            <pc:docMk/>
            <pc:sldMk cId="3294463553" sldId="322"/>
            <ac:spMk id="10" creationId="{6C40953D-FFA1-1D26-002E-B28113E9C136}"/>
          </ac:spMkLst>
        </pc:spChg>
        <pc:spChg chg="del">
          <ac:chgData name="Jamison Brennan" userId="81779c1ef7610945" providerId="LiveId" clId="{0B3BC8C0-AE15-4389-9CB4-053CED81541F}" dt="2025-04-18T13:01:49.113" v="2050"/>
          <ac:spMkLst>
            <pc:docMk/>
            <pc:sldMk cId="3294463553" sldId="322"/>
            <ac:spMk id="12" creationId="{1E74B15E-E1B7-3E80-37AF-7A2EB5331FEA}"/>
          </ac:spMkLst>
        </pc:spChg>
        <pc:spChg chg="del">
          <ac:chgData name="Jamison Brennan" userId="81779c1ef7610945" providerId="LiveId" clId="{0B3BC8C0-AE15-4389-9CB4-053CED81541F}" dt="2025-04-18T13:01:49.113" v="2050"/>
          <ac:spMkLst>
            <pc:docMk/>
            <pc:sldMk cId="3294463553" sldId="322"/>
            <ac:spMk id="14" creationId="{E6A68181-47E7-FCAA-81EE-F6D60FA59E54}"/>
          </ac:spMkLst>
        </pc:spChg>
        <pc:spChg chg="del">
          <ac:chgData name="Jamison Brennan" userId="81779c1ef7610945" providerId="LiveId" clId="{0B3BC8C0-AE15-4389-9CB4-053CED81541F}" dt="2025-04-18T13:01:49.113" v="2050"/>
          <ac:spMkLst>
            <pc:docMk/>
            <pc:sldMk cId="3294463553" sldId="322"/>
            <ac:spMk id="16" creationId="{784AE93D-276D-D0D9-A62D-AE5435C672A9}"/>
          </ac:spMkLst>
        </pc:spChg>
        <pc:spChg chg="del">
          <ac:chgData name="Jamison Brennan" userId="81779c1ef7610945" providerId="LiveId" clId="{0B3BC8C0-AE15-4389-9CB4-053CED81541F}" dt="2025-04-18T13:01:49.113" v="2050"/>
          <ac:spMkLst>
            <pc:docMk/>
            <pc:sldMk cId="3294463553" sldId="322"/>
            <ac:spMk id="18" creationId="{55E2B382-F673-59A1-0FF8-0087C4EBBAE4}"/>
          </ac:spMkLst>
        </pc:spChg>
        <pc:spChg chg="del">
          <ac:chgData name="Jamison Brennan" userId="81779c1ef7610945" providerId="LiveId" clId="{0B3BC8C0-AE15-4389-9CB4-053CED81541F}" dt="2025-04-18T13:01:49.113" v="2050"/>
          <ac:spMkLst>
            <pc:docMk/>
            <pc:sldMk cId="3294463553" sldId="322"/>
            <ac:spMk id="20" creationId="{A5A7675E-5E8C-D754-B0AC-FA32B1F4DC84}"/>
          </ac:spMkLst>
        </pc:spChg>
        <pc:spChg chg="del">
          <ac:chgData name="Jamison Brennan" userId="81779c1ef7610945" providerId="LiveId" clId="{0B3BC8C0-AE15-4389-9CB4-053CED81541F}" dt="2025-04-18T13:01:49.113" v="2050"/>
          <ac:spMkLst>
            <pc:docMk/>
            <pc:sldMk cId="3294463553" sldId="322"/>
            <ac:spMk id="22" creationId="{3A590BD2-7167-5F55-85BC-0C5C6537643B}"/>
          </ac:spMkLst>
        </pc:spChg>
      </pc:sldChg>
      <pc:sldChg chg="addSp delSp modSp new mod setBg modNotesTx">
        <pc:chgData name="Jamison Brennan" userId="81779c1ef7610945" providerId="LiveId" clId="{0B3BC8C0-AE15-4389-9CB4-053CED81541F}" dt="2025-04-18T13:08:08.194" v="2283"/>
        <pc:sldMkLst>
          <pc:docMk/>
          <pc:sldMk cId="3714158744" sldId="322"/>
        </pc:sldMkLst>
        <pc:spChg chg="mod">
          <ac:chgData name="Jamison Brennan" userId="81779c1ef7610945" providerId="LiveId" clId="{0B3BC8C0-AE15-4389-9CB4-053CED81541F}" dt="2025-04-18T13:06:37.288" v="2275" actId="26606"/>
          <ac:spMkLst>
            <pc:docMk/>
            <pc:sldMk cId="3714158744" sldId="322"/>
            <ac:spMk id="2" creationId="{B3AE269C-54A6-C43F-42D6-E356C48DFC87}"/>
          </ac:spMkLst>
        </pc:spChg>
        <pc:spChg chg="del">
          <ac:chgData name="Jamison Brennan" userId="81779c1ef7610945" providerId="LiveId" clId="{0B3BC8C0-AE15-4389-9CB4-053CED81541F}" dt="2025-04-18T13:06:22.481" v="2273" actId="478"/>
          <ac:spMkLst>
            <pc:docMk/>
            <pc:sldMk cId="3714158744" sldId="322"/>
            <ac:spMk id="3" creationId="{5D4E0E33-5F7C-68DE-98C0-B76A43F7EFAB}"/>
          </ac:spMkLst>
        </pc:spChg>
        <pc:spChg chg="add del mod topLvl">
          <ac:chgData name="Jamison Brennan" userId="81779c1ef7610945" providerId="LiveId" clId="{0B3BC8C0-AE15-4389-9CB4-053CED81541F}" dt="2025-04-18T13:07:02.215" v="2279" actId="478"/>
          <ac:spMkLst>
            <pc:docMk/>
            <pc:sldMk cId="3714158744" sldId="322"/>
            <ac:spMk id="6" creationId="{7B52A387-0A8F-AEF5-3A2A-38413966A392}"/>
          </ac:spMkLst>
        </pc:spChg>
        <pc:spChg chg="add">
          <ac:chgData name="Jamison Brennan" userId="81779c1ef7610945" providerId="LiveId" clId="{0B3BC8C0-AE15-4389-9CB4-053CED81541F}" dt="2025-04-18T13:06:37.288" v="2275" actId="26606"/>
          <ac:spMkLst>
            <pc:docMk/>
            <pc:sldMk cId="3714158744" sldId="322"/>
            <ac:spMk id="11" creationId="{0786F82F-1B47-46ED-8EAE-53EF71E59E9A}"/>
          </ac:spMkLst>
        </pc:spChg>
        <pc:spChg chg="add">
          <ac:chgData name="Jamison Brennan" userId="81779c1ef7610945" providerId="LiveId" clId="{0B3BC8C0-AE15-4389-9CB4-053CED81541F}" dt="2025-04-18T13:06:37.288" v="2275" actId="26606"/>
          <ac:spMkLst>
            <pc:docMk/>
            <pc:sldMk cId="3714158744" sldId="322"/>
            <ac:spMk id="13" creationId="{EF1BAF6F-6275-4646-9C59-331B29B9550F}"/>
          </ac:spMkLst>
        </pc:spChg>
        <pc:spChg chg="add">
          <ac:chgData name="Jamison Brennan" userId="81779c1ef7610945" providerId="LiveId" clId="{0B3BC8C0-AE15-4389-9CB4-053CED81541F}" dt="2025-04-18T13:06:37.288" v="2275" actId="26606"/>
          <ac:spMkLst>
            <pc:docMk/>
            <pc:sldMk cId="3714158744" sldId="322"/>
            <ac:spMk id="15" creationId="{72526924-84D3-45FB-A5FE-62D8FCBF53B6}"/>
          </ac:spMkLst>
        </pc:spChg>
        <pc:spChg chg="add">
          <ac:chgData name="Jamison Brennan" userId="81779c1ef7610945" providerId="LiveId" clId="{0B3BC8C0-AE15-4389-9CB4-053CED81541F}" dt="2025-04-18T13:06:37.288" v="2275" actId="26606"/>
          <ac:spMkLst>
            <pc:docMk/>
            <pc:sldMk cId="3714158744" sldId="322"/>
            <ac:spMk id="17" creationId="{5C2A6256-1DD0-4E4B-A8B3-9A711B4DBE0C}"/>
          </ac:spMkLst>
        </pc:spChg>
        <pc:spChg chg="add">
          <ac:chgData name="Jamison Brennan" userId="81779c1ef7610945" providerId="LiveId" clId="{0B3BC8C0-AE15-4389-9CB4-053CED81541F}" dt="2025-04-18T13:06:37.288" v="2275" actId="26606"/>
          <ac:spMkLst>
            <pc:docMk/>
            <pc:sldMk cId="3714158744" sldId="322"/>
            <ac:spMk id="19" creationId="{41760540-185E-4652-BFD2-9B362EF3BC99}"/>
          </ac:spMkLst>
        </pc:spChg>
        <pc:spChg chg="add">
          <ac:chgData name="Jamison Brennan" userId="81779c1ef7610945" providerId="LiveId" clId="{0B3BC8C0-AE15-4389-9CB4-053CED81541F}" dt="2025-04-18T13:06:37.288" v="2275" actId="26606"/>
          <ac:spMkLst>
            <pc:docMk/>
            <pc:sldMk cId="3714158744" sldId="322"/>
            <ac:spMk id="21" creationId="{729789F4-85C1-41A0-83EB-992E22210CB9}"/>
          </ac:spMkLst>
        </pc:spChg>
        <pc:spChg chg="add">
          <ac:chgData name="Jamison Brennan" userId="81779c1ef7610945" providerId="LiveId" clId="{0B3BC8C0-AE15-4389-9CB4-053CED81541F}" dt="2025-04-18T13:06:37.288" v="2275" actId="26606"/>
          <ac:spMkLst>
            <pc:docMk/>
            <pc:sldMk cId="3714158744" sldId="322"/>
            <ac:spMk id="23" creationId="{9D9D367D-6DD2-4A7C-8918-0DCAC297559A}"/>
          </ac:spMkLst>
        </pc:spChg>
        <pc:grpChg chg="add del mod">
          <ac:chgData name="Jamison Brennan" userId="81779c1ef7610945" providerId="LiveId" clId="{0B3BC8C0-AE15-4389-9CB4-053CED81541F}" dt="2025-04-18T13:07:02.215" v="2279" actId="478"/>
          <ac:grpSpMkLst>
            <pc:docMk/>
            <pc:sldMk cId="3714158744" sldId="322"/>
            <ac:grpSpMk id="4" creationId="{92446AC2-BD80-DA4F-6C86-C7733FF0F2CD}"/>
          </ac:grpSpMkLst>
        </pc:grpChg>
        <pc:picChg chg="add mod topLvl">
          <ac:chgData name="Jamison Brennan" userId="81779c1ef7610945" providerId="LiveId" clId="{0B3BC8C0-AE15-4389-9CB4-053CED81541F}" dt="2025-04-18T13:07:02.215" v="2279" actId="478"/>
          <ac:picMkLst>
            <pc:docMk/>
            <pc:sldMk cId="3714158744" sldId="322"/>
            <ac:picMk id="5" creationId="{788440EE-1B60-D4D6-B840-0ED3B5678098}"/>
          </ac:picMkLst>
        </pc:picChg>
      </pc:sldChg>
      <pc:sldChg chg="addSp delSp modSp add mod setBg delDesignElem">
        <pc:chgData name="Jamison Brennan" userId="81779c1ef7610945" providerId="LiveId" clId="{0B3BC8C0-AE15-4389-9CB4-053CED81541F}" dt="2025-04-18T13:08:44.391" v="2311" actId="1076"/>
        <pc:sldMkLst>
          <pc:docMk/>
          <pc:sldMk cId="3910201585" sldId="323"/>
        </pc:sldMkLst>
        <pc:spChg chg="mod">
          <ac:chgData name="Jamison Brennan" userId="81779c1ef7610945" providerId="LiveId" clId="{0B3BC8C0-AE15-4389-9CB4-053CED81541F}" dt="2025-04-18T13:08:35.037" v="2308" actId="26606"/>
          <ac:spMkLst>
            <pc:docMk/>
            <pc:sldMk cId="3910201585" sldId="323"/>
            <ac:spMk id="2" creationId="{0AC98644-7F08-CA9A-757D-249D82DA6A20}"/>
          </ac:spMkLst>
        </pc:spChg>
        <pc:spChg chg="add del mod topLvl">
          <ac:chgData name="Jamison Brennan" userId="81779c1ef7610945" providerId="LiveId" clId="{0B3BC8C0-AE15-4389-9CB4-053CED81541F}" dt="2025-04-18T13:08:40.528" v="2309" actId="478"/>
          <ac:spMkLst>
            <pc:docMk/>
            <pc:sldMk cId="3910201585" sldId="323"/>
            <ac:spMk id="6" creationId="{7369FDF8-BEC7-D32C-DF3F-0947F98EC578}"/>
          </ac:spMkLst>
        </pc:spChg>
        <pc:spChg chg="add">
          <ac:chgData name="Jamison Brennan" userId="81779c1ef7610945" providerId="LiveId" clId="{0B3BC8C0-AE15-4389-9CB4-053CED81541F}" dt="2025-04-18T13:08:35.037" v="2308" actId="26606"/>
          <ac:spMkLst>
            <pc:docMk/>
            <pc:sldMk cId="3910201585" sldId="323"/>
            <ac:spMk id="8" creationId="{0786F82F-1B47-46ED-8EAE-53EF71E59E9A}"/>
          </ac:spMkLst>
        </pc:spChg>
        <pc:spChg chg="add">
          <ac:chgData name="Jamison Brennan" userId="81779c1ef7610945" providerId="LiveId" clId="{0B3BC8C0-AE15-4389-9CB4-053CED81541F}" dt="2025-04-18T13:08:35.037" v="2308" actId="26606"/>
          <ac:spMkLst>
            <pc:docMk/>
            <pc:sldMk cId="3910201585" sldId="323"/>
            <ac:spMk id="9" creationId="{EF1BAF6F-6275-4646-9C59-331B29B9550F}"/>
          </ac:spMkLst>
        </pc:spChg>
        <pc:spChg chg="add">
          <ac:chgData name="Jamison Brennan" userId="81779c1ef7610945" providerId="LiveId" clId="{0B3BC8C0-AE15-4389-9CB4-053CED81541F}" dt="2025-04-18T13:08:35.037" v="2308" actId="26606"/>
          <ac:spMkLst>
            <pc:docMk/>
            <pc:sldMk cId="3910201585" sldId="323"/>
            <ac:spMk id="10" creationId="{3835F464-7A59-4221-AA5E-B60EF8D3CBC3}"/>
          </ac:spMkLst>
        </pc:spChg>
        <pc:spChg chg="del">
          <ac:chgData name="Jamison Brennan" userId="81779c1ef7610945" providerId="LiveId" clId="{0B3BC8C0-AE15-4389-9CB4-053CED81541F}" dt="2025-04-18T13:08:15.785" v="2285"/>
          <ac:spMkLst>
            <pc:docMk/>
            <pc:sldMk cId="3910201585" sldId="323"/>
            <ac:spMk id="11" creationId="{2C5F5C60-C00C-F435-ACF7-DAF66394C4E9}"/>
          </ac:spMkLst>
        </pc:spChg>
        <pc:spChg chg="add">
          <ac:chgData name="Jamison Brennan" userId="81779c1ef7610945" providerId="LiveId" clId="{0B3BC8C0-AE15-4389-9CB4-053CED81541F}" dt="2025-04-18T13:08:35.037" v="2308" actId="26606"/>
          <ac:spMkLst>
            <pc:docMk/>
            <pc:sldMk cId="3910201585" sldId="323"/>
            <ac:spMk id="12" creationId="{2C57B5ED-61CB-4AF5-A47A-A41A996F8375}"/>
          </ac:spMkLst>
        </pc:spChg>
        <pc:spChg chg="del">
          <ac:chgData name="Jamison Brennan" userId="81779c1ef7610945" providerId="LiveId" clId="{0B3BC8C0-AE15-4389-9CB4-053CED81541F}" dt="2025-04-18T13:08:15.785" v="2285"/>
          <ac:spMkLst>
            <pc:docMk/>
            <pc:sldMk cId="3910201585" sldId="323"/>
            <ac:spMk id="13" creationId="{A5078DE6-BAA4-F927-3F4F-6FF2AD205CCD}"/>
          </ac:spMkLst>
        </pc:spChg>
        <pc:spChg chg="add">
          <ac:chgData name="Jamison Brennan" userId="81779c1ef7610945" providerId="LiveId" clId="{0B3BC8C0-AE15-4389-9CB4-053CED81541F}" dt="2025-04-18T13:08:35.037" v="2308" actId="26606"/>
          <ac:spMkLst>
            <pc:docMk/>
            <pc:sldMk cId="3910201585" sldId="323"/>
            <ac:spMk id="14" creationId="{714C9CDB-7738-4B6C-BCE1-D9516C1E03DE}"/>
          </ac:spMkLst>
        </pc:spChg>
        <pc:spChg chg="del">
          <ac:chgData name="Jamison Brennan" userId="81779c1ef7610945" providerId="LiveId" clId="{0B3BC8C0-AE15-4389-9CB4-053CED81541F}" dt="2025-04-18T13:08:15.785" v="2285"/>
          <ac:spMkLst>
            <pc:docMk/>
            <pc:sldMk cId="3910201585" sldId="323"/>
            <ac:spMk id="15" creationId="{27E1CB78-2DFC-AFF9-87F9-88DD94A98405}"/>
          </ac:spMkLst>
        </pc:spChg>
        <pc:spChg chg="del">
          <ac:chgData name="Jamison Brennan" userId="81779c1ef7610945" providerId="LiveId" clId="{0B3BC8C0-AE15-4389-9CB4-053CED81541F}" dt="2025-04-18T13:08:15.785" v="2285"/>
          <ac:spMkLst>
            <pc:docMk/>
            <pc:sldMk cId="3910201585" sldId="323"/>
            <ac:spMk id="17" creationId="{6E99CD9C-8FE8-B746-5664-B3CD8D79954B}"/>
          </ac:spMkLst>
        </pc:spChg>
        <pc:spChg chg="del">
          <ac:chgData name="Jamison Brennan" userId="81779c1ef7610945" providerId="LiveId" clId="{0B3BC8C0-AE15-4389-9CB4-053CED81541F}" dt="2025-04-18T13:08:15.785" v="2285"/>
          <ac:spMkLst>
            <pc:docMk/>
            <pc:sldMk cId="3910201585" sldId="323"/>
            <ac:spMk id="19" creationId="{542A5F90-A7EB-C0C8-5870-BB6787DBA254}"/>
          </ac:spMkLst>
        </pc:spChg>
        <pc:spChg chg="del">
          <ac:chgData name="Jamison Brennan" userId="81779c1ef7610945" providerId="LiveId" clId="{0B3BC8C0-AE15-4389-9CB4-053CED81541F}" dt="2025-04-18T13:08:15.785" v="2285"/>
          <ac:spMkLst>
            <pc:docMk/>
            <pc:sldMk cId="3910201585" sldId="323"/>
            <ac:spMk id="21" creationId="{3E5A0F21-D975-CFF5-B018-9AEB39B99DB1}"/>
          </ac:spMkLst>
        </pc:spChg>
        <pc:spChg chg="del">
          <ac:chgData name="Jamison Brennan" userId="81779c1ef7610945" providerId="LiveId" clId="{0B3BC8C0-AE15-4389-9CB4-053CED81541F}" dt="2025-04-18T13:08:15.785" v="2285"/>
          <ac:spMkLst>
            <pc:docMk/>
            <pc:sldMk cId="3910201585" sldId="323"/>
            <ac:spMk id="23" creationId="{67A75B6E-C9F8-7614-5A06-36F77E9CF372}"/>
          </ac:spMkLst>
        </pc:spChg>
        <pc:grpChg chg="add del mod">
          <ac:chgData name="Jamison Brennan" userId="81779c1ef7610945" providerId="LiveId" clId="{0B3BC8C0-AE15-4389-9CB4-053CED81541F}" dt="2025-04-18T13:08:40.528" v="2309" actId="478"/>
          <ac:grpSpMkLst>
            <pc:docMk/>
            <pc:sldMk cId="3910201585" sldId="323"/>
            <ac:grpSpMk id="3" creationId="{7842426C-4763-127A-55CB-ABCDE6EFEE9F}"/>
          </ac:grpSpMkLst>
        </pc:grpChg>
        <pc:picChg chg="add mod topLvl">
          <ac:chgData name="Jamison Brennan" userId="81779c1ef7610945" providerId="LiveId" clId="{0B3BC8C0-AE15-4389-9CB4-053CED81541F}" dt="2025-04-18T13:08:44.391" v="2311" actId="1076"/>
          <ac:picMkLst>
            <pc:docMk/>
            <pc:sldMk cId="3910201585" sldId="323"/>
            <ac:picMk id="4" creationId="{DBEA3493-3D16-AD73-E951-E68A4AA11BE5}"/>
          </ac:picMkLst>
        </pc:picChg>
        <pc:picChg chg="del">
          <ac:chgData name="Jamison Brennan" userId="81779c1ef7610945" providerId="LiveId" clId="{0B3BC8C0-AE15-4389-9CB4-053CED81541F}" dt="2025-04-18T13:08:26.310" v="2306" actId="478"/>
          <ac:picMkLst>
            <pc:docMk/>
            <pc:sldMk cId="3910201585" sldId="323"/>
            <ac:picMk id="5" creationId="{E6F1E29B-70E1-C3BB-968A-9AECDA5398F4}"/>
          </ac:picMkLst>
        </pc:picChg>
      </pc:sldChg>
      <pc:sldChg chg="addSp delSp modSp new mod">
        <pc:chgData name="Jamison Brennan" userId="81779c1ef7610945" providerId="LiveId" clId="{0B3BC8C0-AE15-4389-9CB4-053CED81541F}" dt="2025-04-18T13:12:12.727" v="2418" actId="1076"/>
        <pc:sldMkLst>
          <pc:docMk/>
          <pc:sldMk cId="2970226188" sldId="324"/>
        </pc:sldMkLst>
        <pc:spChg chg="mod">
          <ac:chgData name="Jamison Brennan" userId="81779c1ef7610945" providerId="LiveId" clId="{0B3BC8C0-AE15-4389-9CB4-053CED81541F}" dt="2025-04-18T13:09:31.191" v="2340" actId="20577"/>
          <ac:spMkLst>
            <pc:docMk/>
            <pc:sldMk cId="2970226188" sldId="324"/>
            <ac:spMk id="2" creationId="{E1E93148-18AB-FEF5-77A0-63A1C2207697}"/>
          </ac:spMkLst>
        </pc:spChg>
        <pc:spChg chg="del">
          <ac:chgData name="Jamison Brennan" userId="81779c1ef7610945" providerId="LiveId" clId="{0B3BC8C0-AE15-4389-9CB4-053CED81541F}" dt="2025-04-18T13:09:41.083" v="2341" actId="478"/>
          <ac:spMkLst>
            <pc:docMk/>
            <pc:sldMk cId="2970226188" sldId="324"/>
            <ac:spMk id="3" creationId="{5B83F779-0ECF-E605-39EC-8D42750678B4}"/>
          </ac:spMkLst>
        </pc:spChg>
        <pc:spChg chg="add mod">
          <ac:chgData name="Jamison Brennan" userId="81779c1ef7610945" providerId="LiveId" clId="{0B3BC8C0-AE15-4389-9CB4-053CED81541F}" dt="2025-04-18T13:12:12.727" v="2418" actId="1076"/>
          <ac:spMkLst>
            <pc:docMk/>
            <pc:sldMk cId="2970226188" sldId="324"/>
            <ac:spMk id="4" creationId="{21CA072A-E734-F189-2AAB-68B9FB8B7716}"/>
          </ac:spMkLst>
        </pc:spChg>
      </pc:sldChg>
      <pc:sldChg chg="modSp add mod">
        <pc:chgData name="Jamison Brennan" userId="81779c1ef7610945" providerId="LiveId" clId="{0B3BC8C0-AE15-4389-9CB4-053CED81541F}" dt="2025-04-18T14:22:28.865" v="2561" actId="20577"/>
        <pc:sldMkLst>
          <pc:docMk/>
          <pc:sldMk cId="540603295" sldId="325"/>
        </pc:sldMkLst>
        <pc:spChg chg="mod">
          <ac:chgData name="Jamison Brennan" userId="81779c1ef7610945" providerId="LiveId" clId="{0B3BC8C0-AE15-4389-9CB4-053CED81541F}" dt="2025-04-18T14:22:28.865" v="2561" actId="20577"/>
          <ac:spMkLst>
            <pc:docMk/>
            <pc:sldMk cId="540603295" sldId="325"/>
            <ac:spMk id="2" creationId="{F692A1CD-A085-CF25-1BB2-545EDA70C5EF}"/>
          </ac:spMkLst>
        </pc:spChg>
        <pc:spChg chg="mod">
          <ac:chgData name="Jamison Brennan" userId="81779c1ef7610945" providerId="LiveId" clId="{0B3BC8C0-AE15-4389-9CB4-053CED81541F}" dt="2025-04-18T13:16:05.390" v="2492" actId="1076"/>
          <ac:spMkLst>
            <pc:docMk/>
            <pc:sldMk cId="540603295" sldId="325"/>
            <ac:spMk id="4" creationId="{9CD36920-6640-3F24-5844-A969EE23CB1C}"/>
          </ac:spMkLst>
        </pc:spChg>
      </pc:sldChg>
      <pc:sldChg chg="addSp modSp add mod setBg">
        <pc:chgData name="Jamison Brennan" userId="81779c1ef7610945" providerId="LiveId" clId="{0B3BC8C0-AE15-4389-9CB4-053CED81541F}" dt="2025-04-18T14:27:14.077" v="2589" actId="26606"/>
        <pc:sldMkLst>
          <pc:docMk/>
          <pc:sldMk cId="1964700576" sldId="326"/>
        </pc:sldMkLst>
        <pc:spChg chg="mod">
          <ac:chgData name="Jamison Brennan" userId="81779c1ef7610945" providerId="LiveId" clId="{0B3BC8C0-AE15-4389-9CB4-053CED81541F}" dt="2025-04-18T14:27:14.077" v="2589" actId="26606"/>
          <ac:spMkLst>
            <pc:docMk/>
            <pc:sldMk cId="1964700576" sldId="326"/>
            <ac:spMk id="7" creationId="{D785A440-FFEE-BCF4-1920-FA0793E8ACCA}"/>
          </ac:spMkLst>
        </pc:spChg>
        <pc:spChg chg="add">
          <ac:chgData name="Jamison Brennan" userId="81779c1ef7610945" providerId="LiveId" clId="{0B3BC8C0-AE15-4389-9CB4-053CED81541F}" dt="2025-04-18T14:27:14.077" v="2589" actId="26606"/>
          <ac:spMkLst>
            <pc:docMk/>
            <pc:sldMk cId="1964700576" sldId="326"/>
            <ac:spMk id="12" creationId="{1ED69555-EE48-4B19-812B-4E1068DBF976}"/>
          </ac:spMkLst>
        </pc:spChg>
        <pc:spChg chg="add">
          <ac:chgData name="Jamison Brennan" userId="81779c1ef7610945" providerId="LiveId" clId="{0B3BC8C0-AE15-4389-9CB4-053CED81541F}" dt="2025-04-18T14:27:14.077" v="2589" actId="26606"/>
          <ac:spMkLst>
            <pc:docMk/>
            <pc:sldMk cId="1964700576" sldId="326"/>
            <ac:spMk id="14" creationId="{57AEB73D-F521-4B19-820F-12DB6BCC8406}"/>
          </ac:spMkLst>
        </pc:spChg>
        <pc:spChg chg="add">
          <ac:chgData name="Jamison Brennan" userId="81779c1ef7610945" providerId="LiveId" clId="{0B3BC8C0-AE15-4389-9CB4-053CED81541F}" dt="2025-04-18T14:27:14.077" v="2589" actId="26606"/>
          <ac:spMkLst>
            <pc:docMk/>
            <pc:sldMk cId="1964700576" sldId="326"/>
            <ac:spMk id="16" creationId="{6B72EEBA-3A5D-41CE-8465-A45A0F65674E}"/>
          </ac:spMkLst>
        </pc:spChg>
        <pc:spChg chg="add">
          <ac:chgData name="Jamison Brennan" userId="81779c1ef7610945" providerId="LiveId" clId="{0B3BC8C0-AE15-4389-9CB4-053CED81541F}" dt="2025-04-18T14:27:14.077" v="2589" actId="26606"/>
          <ac:spMkLst>
            <pc:docMk/>
            <pc:sldMk cId="1964700576" sldId="326"/>
            <ac:spMk id="18" creationId="{CA22F210-7186-4074-94C5-FAD2C2EB15B2}"/>
          </ac:spMkLst>
        </pc:spChg>
        <pc:spChg chg="add">
          <ac:chgData name="Jamison Brennan" userId="81779c1ef7610945" providerId="LiveId" clId="{0B3BC8C0-AE15-4389-9CB4-053CED81541F}" dt="2025-04-18T14:27:14.077" v="2589" actId="26606"/>
          <ac:spMkLst>
            <pc:docMk/>
            <pc:sldMk cId="1964700576" sldId="326"/>
            <ac:spMk id="20" creationId="{7ED93057-B056-4D1D-B0DA-F1619DAAF5A1}"/>
          </ac:spMkLst>
        </pc:spChg>
        <pc:spChg chg="add">
          <ac:chgData name="Jamison Brennan" userId="81779c1ef7610945" providerId="LiveId" clId="{0B3BC8C0-AE15-4389-9CB4-053CED81541F}" dt="2025-04-18T14:27:14.077" v="2589" actId="26606"/>
          <ac:spMkLst>
            <pc:docMk/>
            <pc:sldMk cId="1964700576" sldId="326"/>
            <ac:spMk id="22" creationId="{F5B41592-BC5E-4AE2-8CA7-91C73FD8F744}"/>
          </ac:spMkLst>
        </pc:spChg>
        <pc:spChg chg="add">
          <ac:chgData name="Jamison Brennan" userId="81779c1ef7610945" providerId="LiveId" clId="{0B3BC8C0-AE15-4389-9CB4-053CED81541F}" dt="2025-04-18T14:27:14.077" v="2589" actId="26606"/>
          <ac:spMkLst>
            <pc:docMk/>
            <pc:sldMk cId="1964700576" sldId="326"/>
            <ac:spMk id="24" creationId="{CB574A3D-9991-4D4A-91DF-0D0DE47DB31E}"/>
          </ac:spMkLst>
        </pc:spChg>
        <pc:spChg chg="add">
          <ac:chgData name="Jamison Brennan" userId="81779c1ef7610945" providerId="LiveId" clId="{0B3BC8C0-AE15-4389-9CB4-053CED81541F}" dt="2025-04-18T14:27:14.077" v="2589" actId="26606"/>
          <ac:spMkLst>
            <pc:docMk/>
            <pc:sldMk cId="1964700576" sldId="326"/>
            <ac:spMk id="26" creationId="{D5A56255-4961-41E1-887B-7319F23C909E}"/>
          </ac:spMkLst>
        </pc:spChg>
        <pc:picChg chg="add mod">
          <ac:chgData name="Jamison Brennan" userId="81779c1ef7610945" providerId="LiveId" clId="{0B3BC8C0-AE15-4389-9CB4-053CED81541F}" dt="2025-04-18T14:27:14.077" v="2589" actId="26606"/>
          <ac:picMkLst>
            <pc:docMk/>
            <pc:sldMk cId="1964700576" sldId="326"/>
            <ac:picMk id="3" creationId="{03CEA94F-D462-E3C6-5C50-CF5AA86BEB06}"/>
          </ac:picMkLst>
        </pc:picChg>
      </pc:sldChg>
      <pc:sldChg chg="addSp modSp add mod setBg">
        <pc:chgData name="Jamison Brennan" userId="81779c1ef7610945" providerId="LiveId" clId="{0B3BC8C0-AE15-4389-9CB4-053CED81541F}" dt="2025-04-18T14:28:07.061" v="2593" actId="26606"/>
        <pc:sldMkLst>
          <pc:docMk/>
          <pc:sldMk cId="1033852763" sldId="327"/>
        </pc:sldMkLst>
        <pc:spChg chg="add mod">
          <ac:chgData name="Jamison Brennan" userId="81779c1ef7610945" providerId="LiveId" clId="{0B3BC8C0-AE15-4389-9CB4-053CED81541F}" dt="2025-04-18T14:28:07.061" v="2593" actId="26606"/>
          <ac:spMkLst>
            <pc:docMk/>
            <pc:sldMk cId="1033852763" sldId="327"/>
            <ac:spMk id="4" creationId="{CB8FEB8C-6DC2-6D3B-C645-E8B8C2B8A91A}"/>
          </ac:spMkLst>
        </pc:spChg>
        <pc:spChg chg="mod ord">
          <ac:chgData name="Jamison Brennan" userId="81779c1ef7610945" providerId="LiveId" clId="{0B3BC8C0-AE15-4389-9CB4-053CED81541F}" dt="2025-04-18T14:28:07.061" v="2593" actId="26606"/>
          <ac:spMkLst>
            <pc:docMk/>
            <pc:sldMk cId="1033852763" sldId="327"/>
            <ac:spMk id="7" creationId="{C7F4C91A-44D2-C566-79DA-41ECDC5DE7FD}"/>
          </ac:spMkLst>
        </pc:spChg>
        <pc:spChg chg="add">
          <ac:chgData name="Jamison Brennan" userId="81779c1ef7610945" providerId="LiveId" clId="{0B3BC8C0-AE15-4389-9CB4-053CED81541F}" dt="2025-04-18T14:28:07.061" v="2593" actId="26606"/>
          <ac:spMkLst>
            <pc:docMk/>
            <pc:sldMk cId="1033852763" sldId="327"/>
            <ac:spMk id="12" creationId="{1ED69555-EE48-4B19-812B-4E1068DBF976}"/>
          </ac:spMkLst>
        </pc:spChg>
        <pc:spChg chg="add">
          <ac:chgData name="Jamison Brennan" userId="81779c1ef7610945" providerId="LiveId" clId="{0B3BC8C0-AE15-4389-9CB4-053CED81541F}" dt="2025-04-18T14:28:07.061" v="2593" actId="26606"/>
          <ac:spMkLst>
            <pc:docMk/>
            <pc:sldMk cId="1033852763" sldId="327"/>
            <ac:spMk id="14" creationId="{57AEB73D-F521-4B19-820F-12DB6BCC8406}"/>
          </ac:spMkLst>
        </pc:spChg>
        <pc:spChg chg="add">
          <ac:chgData name="Jamison Brennan" userId="81779c1ef7610945" providerId="LiveId" clId="{0B3BC8C0-AE15-4389-9CB4-053CED81541F}" dt="2025-04-18T14:28:07.061" v="2593" actId="26606"/>
          <ac:spMkLst>
            <pc:docMk/>
            <pc:sldMk cId="1033852763" sldId="327"/>
            <ac:spMk id="16" creationId="{6B72EEBA-3A5D-41CE-8465-A45A0F65674E}"/>
          </ac:spMkLst>
        </pc:spChg>
        <pc:spChg chg="add">
          <ac:chgData name="Jamison Brennan" userId="81779c1ef7610945" providerId="LiveId" clId="{0B3BC8C0-AE15-4389-9CB4-053CED81541F}" dt="2025-04-18T14:28:07.061" v="2593" actId="26606"/>
          <ac:spMkLst>
            <pc:docMk/>
            <pc:sldMk cId="1033852763" sldId="327"/>
            <ac:spMk id="18" creationId="{F45F8234-3080-4C07-B575-B79541029884}"/>
          </ac:spMkLst>
        </pc:spChg>
        <pc:spChg chg="add">
          <ac:chgData name="Jamison Brennan" userId="81779c1ef7610945" providerId="LiveId" clId="{0B3BC8C0-AE15-4389-9CB4-053CED81541F}" dt="2025-04-18T14:28:07.061" v="2593" actId="26606"/>
          <ac:spMkLst>
            <pc:docMk/>
            <pc:sldMk cId="1033852763" sldId="327"/>
            <ac:spMk id="20" creationId="{1B0E0466-9F2F-4C27-AE6F-953F891B0020}"/>
          </ac:spMkLst>
        </pc:spChg>
        <pc:spChg chg="add">
          <ac:chgData name="Jamison Brennan" userId="81779c1ef7610945" providerId="LiveId" clId="{0B3BC8C0-AE15-4389-9CB4-053CED81541F}" dt="2025-04-18T14:28:07.061" v="2593" actId="26606"/>
          <ac:spMkLst>
            <pc:docMk/>
            <pc:sldMk cId="1033852763" sldId="327"/>
            <ac:spMk id="22" creationId="{E4F2DCBC-B44F-4E3C-871F-87CC2B8BDF91}"/>
          </ac:spMkLst>
        </pc:spChg>
        <pc:spChg chg="add">
          <ac:chgData name="Jamison Brennan" userId="81779c1ef7610945" providerId="LiveId" clId="{0B3BC8C0-AE15-4389-9CB4-053CED81541F}" dt="2025-04-18T14:28:07.061" v="2593" actId="26606"/>
          <ac:spMkLst>
            <pc:docMk/>
            <pc:sldMk cId="1033852763" sldId="327"/>
            <ac:spMk id="24" creationId="{943065B8-2E07-4810-B74C-42FD0409160E}"/>
          </ac:spMkLst>
        </pc:spChg>
        <pc:spChg chg="add">
          <ac:chgData name="Jamison Brennan" userId="81779c1ef7610945" providerId="LiveId" clId="{0B3BC8C0-AE15-4389-9CB4-053CED81541F}" dt="2025-04-18T14:28:07.061" v="2593" actId="26606"/>
          <ac:spMkLst>
            <pc:docMk/>
            <pc:sldMk cId="1033852763" sldId="327"/>
            <ac:spMk id="26" creationId="{6D529F17-FB87-4ECB-9485-C58500A1BA42}"/>
          </ac:spMkLst>
        </pc:spChg>
        <pc:picChg chg="add mod">
          <ac:chgData name="Jamison Brennan" userId="81779c1ef7610945" providerId="LiveId" clId="{0B3BC8C0-AE15-4389-9CB4-053CED81541F}" dt="2025-04-18T14:28:00.810" v="2592" actId="962"/>
          <ac:picMkLst>
            <pc:docMk/>
            <pc:sldMk cId="1033852763" sldId="327"/>
            <ac:picMk id="3" creationId="{DA5C38F1-7D5C-C6D0-6155-466066BB0787}"/>
          </ac:picMkLst>
        </pc:picChg>
      </pc:sldChg>
      <pc:sldChg chg="addSp delSp modSp new mod setBg">
        <pc:chgData name="Jamison Brennan" userId="81779c1ef7610945" providerId="LiveId" clId="{0B3BC8C0-AE15-4389-9CB4-053CED81541F}" dt="2025-04-18T14:23:47.051" v="2585" actId="1076"/>
        <pc:sldMkLst>
          <pc:docMk/>
          <pc:sldMk cId="1528168076" sldId="328"/>
        </pc:sldMkLst>
        <pc:spChg chg="mod">
          <ac:chgData name="Jamison Brennan" userId="81779c1ef7610945" providerId="LiveId" clId="{0B3BC8C0-AE15-4389-9CB4-053CED81541F}" dt="2025-04-18T14:23:34.518" v="2582" actId="26606"/>
          <ac:spMkLst>
            <pc:docMk/>
            <pc:sldMk cId="1528168076" sldId="328"/>
            <ac:spMk id="2" creationId="{BD306065-D25E-D408-A12E-AAA7110D7900}"/>
          </ac:spMkLst>
        </pc:spChg>
        <pc:spChg chg="del">
          <ac:chgData name="Jamison Brennan" userId="81779c1ef7610945" providerId="LiveId" clId="{0B3BC8C0-AE15-4389-9CB4-053CED81541F}" dt="2025-04-18T14:23:26.699" v="2580" actId="478"/>
          <ac:spMkLst>
            <pc:docMk/>
            <pc:sldMk cId="1528168076" sldId="328"/>
            <ac:spMk id="3" creationId="{1BE3B8D6-C3A1-0C2A-D5E5-F2715977C9A3}"/>
          </ac:spMkLst>
        </pc:spChg>
        <pc:spChg chg="add del mod topLvl">
          <ac:chgData name="Jamison Brennan" userId="81779c1ef7610945" providerId="LiveId" clId="{0B3BC8C0-AE15-4389-9CB4-053CED81541F}" dt="2025-04-18T14:23:40.886" v="2583" actId="478"/>
          <ac:spMkLst>
            <pc:docMk/>
            <pc:sldMk cId="1528168076" sldId="328"/>
            <ac:spMk id="6" creationId="{268A5BA3-F411-135D-BFF8-EF44D9972FB8}"/>
          </ac:spMkLst>
        </pc:spChg>
        <pc:spChg chg="add">
          <ac:chgData name="Jamison Brennan" userId="81779c1ef7610945" providerId="LiveId" clId="{0B3BC8C0-AE15-4389-9CB4-053CED81541F}" dt="2025-04-18T14:23:34.518" v="2582" actId="26606"/>
          <ac:spMkLst>
            <pc:docMk/>
            <pc:sldMk cId="1528168076" sldId="328"/>
            <ac:spMk id="11" creationId="{0786F82F-1B47-46ED-8EAE-53EF71E59E9A}"/>
          </ac:spMkLst>
        </pc:spChg>
        <pc:spChg chg="add">
          <ac:chgData name="Jamison Brennan" userId="81779c1ef7610945" providerId="LiveId" clId="{0B3BC8C0-AE15-4389-9CB4-053CED81541F}" dt="2025-04-18T14:23:34.518" v="2582" actId="26606"/>
          <ac:spMkLst>
            <pc:docMk/>
            <pc:sldMk cId="1528168076" sldId="328"/>
            <ac:spMk id="13" creationId="{EF1BAF6F-6275-4646-9C59-331B29B9550F}"/>
          </ac:spMkLst>
        </pc:spChg>
        <pc:spChg chg="add">
          <ac:chgData name="Jamison Brennan" userId="81779c1ef7610945" providerId="LiveId" clId="{0B3BC8C0-AE15-4389-9CB4-053CED81541F}" dt="2025-04-18T14:23:34.518" v="2582" actId="26606"/>
          <ac:spMkLst>
            <pc:docMk/>
            <pc:sldMk cId="1528168076" sldId="328"/>
            <ac:spMk id="15" creationId="{3835F464-7A59-4221-AA5E-B60EF8D3CBC3}"/>
          </ac:spMkLst>
        </pc:spChg>
        <pc:spChg chg="add">
          <ac:chgData name="Jamison Brennan" userId="81779c1ef7610945" providerId="LiveId" clId="{0B3BC8C0-AE15-4389-9CB4-053CED81541F}" dt="2025-04-18T14:23:34.518" v="2582" actId="26606"/>
          <ac:spMkLst>
            <pc:docMk/>
            <pc:sldMk cId="1528168076" sldId="328"/>
            <ac:spMk id="17" creationId="{2C57B5ED-61CB-4AF5-A47A-A41A996F8375}"/>
          </ac:spMkLst>
        </pc:spChg>
        <pc:spChg chg="add">
          <ac:chgData name="Jamison Brennan" userId="81779c1ef7610945" providerId="LiveId" clId="{0B3BC8C0-AE15-4389-9CB4-053CED81541F}" dt="2025-04-18T14:23:34.518" v="2582" actId="26606"/>
          <ac:spMkLst>
            <pc:docMk/>
            <pc:sldMk cId="1528168076" sldId="328"/>
            <ac:spMk id="19" creationId="{714C9CDB-7738-4B6C-BCE1-D9516C1E03DE}"/>
          </ac:spMkLst>
        </pc:spChg>
        <pc:grpChg chg="add del mod">
          <ac:chgData name="Jamison Brennan" userId="81779c1ef7610945" providerId="LiveId" clId="{0B3BC8C0-AE15-4389-9CB4-053CED81541F}" dt="2025-04-18T14:23:40.886" v="2583" actId="478"/>
          <ac:grpSpMkLst>
            <pc:docMk/>
            <pc:sldMk cId="1528168076" sldId="328"/>
            <ac:grpSpMk id="4" creationId="{9E607EEE-67FB-497E-11E4-81226532E7EB}"/>
          </ac:grpSpMkLst>
        </pc:grpChg>
        <pc:picChg chg="add mod topLvl">
          <ac:chgData name="Jamison Brennan" userId="81779c1ef7610945" providerId="LiveId" clId="{0B3BC8C0-AE15-4389-9CB4-053CED81541F}" dt="2025-04-18T14:23:47.051" v="2585" actId="1076"/>
          <ac:picMkLst>
            <pc:docMk/>
            <pc:sldMk cId="1528168076" sldId="328"/>
            <ac:picMk id="5" creationId="{52A352FA-CD94-88E1-EF4B-A630CC564803}"/>
          </ac:picMkLst>
        </pc:picChg>
      </pc:sldChg>
      <pc:sldChg chg="new del">
        <pc:chgData name="Jamison Brennan" userId="81779c1ef7610945" providerId="LiveId" clId="{0B3BC8C0-AE15-4389-9CB4-053CED81541F}" dt="2025-04-19T16:33:49.181" v="2596" actId="47"/>
        <pc:sldMkLst>
          <pc:docMk/>
          <pc:sldMk cId="3355567749" sldId="329"/>
        </pc:sldMkLst>
      </pc:sldChg>
      <pc:sldChg chg="addSp delSp modSp new mod modClrScheme chgLayout">
        <pc:chgData name="Jamison Brennan" userId="81779c1ef7610945" providerId="LiveId" clId="{0B3BC8C0-AE15-4389-9CB4-053CED81541F}" dt="2025-04-19T16:42:00.339" v="2915" actId="14100"/>
        <pc:sldMkLst>
          <pc:docMk/>
          <pc:sldMk cId="2424669666" sldId="330"/>
        </pc:sldMkLst>
        <pc:spChg chg="mod ord">
          <ac:chgData name="Jamison Brennan" userId="81779c1ef7610945" providerId="LiveId" clId="{0B3BC8C0-AE15-4389-9CB4-053CED81541F}" dt="2025-04-19T16:40:52.443" v="2899" actId="700"/>
          <ac:spMkLst>
            <pc:docMk/>
            <pc:sldMk cId="2424669666" sldId="330"/>
            <ac:spMk id="2" creationId="{AF6106A3-A763-772D-6E05-601A7C472E34}"/>
          </ac:spMkLst>
        </pc:spChg>
        <pc:spChg chg="del">
          <ac:chgData name="Jamison Brennan" userId="81779c1ef7610945" providerId="LiveId" clId="{0B3BC8C0-AE15-4389-9CB4-053CED81541F}" dt="2025-04-19T16:34:53.538" v="2669"/>
          <ac:spMkLst>
            <pc:docMk/>
            <pc:sldMk cId="2424669666" sldId="330"/>
            <ac:spMk id="3" creationId="{3264DB8C-D4A6-B572-B0F9-9A11BFADB879}"/>
          </ac:spMkLst>
        </pc:spChg>
        <pc:spChg chg="add del mod">
          <ac:chgData name="Jamison Brennan" userId="81779c1ef7610945" providerId="LiveId" clId="{0B3BC8C0-AE15-4389-9CB4-053CED81541F}" dt="2025-04-19T16:35:24.082" v="2676" actId="478"/>
          <ac:spMkLst>
            <pc:docMk/>
            <pc:sldMk cId="2424669666" sldId="330"/>
            <ac:spMk id="5" creationId="{C12A3ABE-44E4-32F2-29D4-DB2C0C20A88F}"/>
          </ac:spMkLst>
        </pc:spChg>
        <pc:spChg chg="add del mod topLvl">
          <ac:chgData name="Jamison Brennan" userId="81779c1ef7610945" providerId="LiveId" clId="{0B3BC8C0-AE15-4389-9CB4-053CED81541F}" dt="2025-04-19T16:40:32.657" v="2898" actId="478"/>
          <ac:spMkLst>
            <pc:docMk/>
            <pc:sldMk cId="2424669666" sldId="330"/>
            <ac:spMk id="9" creationId="{AD88E59C-9C51-1DFE-832C-C2DB7AAB5152}"/>
          </ac:spMkLst>
        </pc:spChg>
        <pc:spChg chg="add del mod topLvl">
          <ac:chgData name="Jamison Brennan" userId="81779c1ef7610945" providerId="LiveId" clId="{0B3BC8C0-AE15-4389-9CB4-053CED81541F}" dt="2025-04-19T16:40:25.274" v="2896" actId="478"/>
          <ac:spMkLst>
            <pc:docMk/>
            <pc:sldMk cId="2424669666" sldId="330"/>
            <ac:spMk id="12" creationId="{67F9D40B-5BCD-9EEC-722A-11E121EA917A}"/>
          </ac:spMkLst>
        </pc:spChg>
        <pc:grpChg chg="add del mod">
          <ac:chgData name="Jamison Brennan" userId="81779c1ef7610945" providerId="LiveId" clId="{0B3BC8C0-AE15-4389-9CB4-053CED81541F}" dt="2025-04-19T16:40:32.657" v="2898" actId="478"/>
          <ac:grpSpMkLst>
            <pc:docMk/>
            <pc:sldMk cId="2424669666" sldId="330"/>
            <ac:grpSpMk id="7" creationId="{86AC034F-9A29-002F-17A8-B156EFA1E969}"/>
          </ac:grpSpMkLst>
        </pc:grpChg>
        <pc:grpChg chg="add del mod">
          <ac:chgData name="Jamison Brennan" userId="81779c1ef7610945" providerId="LiveId" clId="{0B3BC8C0-AE15-4389-9CB4-053CED81541F}" dt="2025-04-19T16:40:25.274" v="2896" actId="478"/>
          <ac:grpSpMkLst>
            <pc:docMk/>
            <pc:sldMk cId="2424669666" sldId="330"/>
            <ac:grpSpMk id="10" creationId="{D4BA9FC2-89B5-DBB8-CBC0-D99014B61922}"/>
          </ac:grpSpMkLst>
        </pc:grpChg>
        <pc:graphicFrameChg chg="add mod ord modGraphic">
          <ac:chgData name="Jamison Brennan" userId="81779c1ef7610945" providerId="LiveId" clId="{0B3BC8C0-AE15-4389-9CB4-053CED81541F}" dt="2025-04-19T16:42:00.339" v="2915" actId="14100"/>
          <ac:graphicFrameMkLst>
            <pc:docMk/>
            <pc:sldMk cId="2424669666" sldId="330"/>
            <ac:graphicFrameMk id="4" creationId="{317C298C-6FAF-1414-6F5A-8EE41F683E13}"/>
          </ac:graphicFrameMkLst>
        </pc:graphicFrameChg>
        <pc:graphicFrameChg chg="add del mod">
          <ac:chgData name="Jamison Brennan" userId="81779c1ef7610945" providerId="LiveId" clId="{0B3BC8C0-AE15-4389-9CB4-053CED81541F}" dt="2025-04-19T16:39:26.495" v="2888" actId="478"/>
          <ac:graphicFrameMkLst>
            <pc:docMk/>
            <pc:sldMk cId="2424669666" sldId="330"/>
            <ac:graphicFrameMk id="6" creationId="{3A6E186F-3183-863A-7FD9-59532CFA3B5A}"/>
          </ac:graphicFrameMkLst>
        </pc:graphicFrameChg>
        <pc:picChg chg="add mod topLvl">
          <ac:chgData name="Jamison Brennan" userId="81779c1ef7610945" providerId="LiveId" clId="{0B3BC8C0-AE15-4389-9CB4-053CED81541F}" dt="2025-04-19T16:41:13.475" v="2906" actId="1076"/>
          <ac:picMkLst>
            <pc:docMk/>
            <pc:sldMk cId="2424669666" sldId="330"/>
            <ac:picMk id="8" creationId="{A1E0B144-29AF-EB27-E6F7-25998952AB31}"/>
          </ac:picMkLst>
        </pc:picChg>
        <pc:picChg chg="add mod topLvl">
          <ac:chgData name="Jamison Brennan" userId="81779c1ef7610945" providerId="LiveId" clId="{0B3BC8C0-AE15-4389-9CB4-053CED81541F}" dt="2025-04-19T16:41:27.736" v="2911" actId="14100"/>
          <ac:picMkLst>
            <pc:docMk/>
            <pc:sldMk cId="2424669666" sldId="330"/>
            <ac:picMk id="11" creationId="{2F62B68A-6D33-61DC-11A4-9C0936B3EA32}"/>
          </ac:picMkLst>
        </pc:picChg>
      </pc:sldChg>
      <pc:sldChg chg="add del">
        <pc:chgData name="Jamison Brennan" userId="81779c1ef7610945" providerId="LiveId" clId="{0B3BC8C0-AE15-4389-9CB4-053CED81541F}" dt="2025-04-19T16:36:18.964" v="2694" actId="47"/>
        <pc:sldMkLst>
          <pc:docMk/>
          <pc:sldMk cId="3184542372" sldId="331"/>
        </pc:sldMkLst>
      </pc:sldChg>
      <pc:sldChg chg="addSp delSp modSp add mod ord setBg modClrScheme delDesignElem chgLayout">
        <pc:chgData name="Jamison Brennan" userId="81779c1ef7610945" providerId="LiveId" clId="{0B3BC8C0-AE15-4389-9CB4-053CED81541F}" dt="2025-04-19T16:42:53.091" v="2923" actId="1076"/>
        <pc:sldMkLst>
          <pc:docMk/>
          <pc:sldMk cId="3573386457" sldId="332"/>
        </pc:sldMkLst>
        <pc:spChg chg="mod ord">
          <ac:chgData name="Jamison Brennan" userId="81779c1ef7610945" providerId="LiveId" clId="{0B3BC8C0-AE15-4389-9CB4-053CED81541F}" dt="2025-04-19T16:42:17.060" v="2918" actId="26606"/>
          <ac:spMkLst>
            <pc:docMk/>
            <pc:sldMk cId="3573386457" sldId="332"/>
            <ac:spMk id="2" creationId="{7262C5E3-AF8B-EEF3-5ABA-D6303D5BC306}"/>
          </ac:spMkLst>
        </pc:spChg>
        <pc:spChg chg="add del mod">
          <ac:chgData name="Jamison Brennan" userId="81779c1ef7610945" providerId="LiveId" clId="{0B3BC8C0-AE15-4389-9CB4-053CED81541F}" dt="2025-04-19T16:37:04.839" v="2773"/>
          <ac:spMkLst>
            <pc:docMk/>
            <pc:sldMk cId="3573386457" sldId="332"/>
            <ac:spMk id="5" creationId="{4E317C42-91B7-7691-7F20-99DBBE737396}"/>
          </ac:spMkLst>
        </pc:spChg>
        <pc:spChg chg="add del">
          <ac:chgData name="Jamison Brennan" userId="81779c1ef7610945" providerId="LiveId" clId="{0B3BC8C0-AE15-4389-9CB4-053CED81541F}" dt="2025-04-19T16:42:17.060" v="2918" actId="26606"/>
          <ac:spMkLst>
            <pc:docMk/>
            <pc:sldMk cId="3573386457" sldId="332"/>
            <ac:spMk id="11" creationId="{1ED69555-EE48-4B19-812B-4E1068DBF976}"/>
          </ac:spMkLst>
        </pc:spChg>
        <pc:spChg chg="add del">
          <ac:chgData name="Jamison Brennan" userId="81779c1ef7610945" providerId="LiveId" clId="{0B3BC8C0-AE15-4389-9CB4-053CED81541F}" dt="2025-04-19T16:42:17.060" v="2918" actId="26606"/>
          <ac:spMkLst>
            <pc:docMk/>
            <pc:sldMk cId="3573386457" sldId="332"/>
            <ac:spMk id="13" creationId="{57AEB73D-F521-4B19-820F-12DB6BCC8406}"/>
          </ac:spMkLst>
        </pc:spChg>
        <pc:spChg chg="add del">
          <ac:chgData name="Jamison Brennan" userId="81779c1ef7610945" providerId="LiveId" clId="{0B3BC8C0-AE15-4389-9CB4-053CED81541F}" dt="2025-04-19T16:42:17.060" v="2918" actId="26606"/>
          <ac:spMkLst>
            <pc:docMk/>
            <pc:sldMk cId="3573386457" sldId="332"/>
            <ac:spMk id="15" creationId="{6B72EEBA-3A5D-41CE-8465-A45A0F65674E}"/>
          </ac:spMkLst>
        </pc:spChg>
        <pc:spChg chg="add del">
          <ac:chgData name="Jamison Brennan" userId="81779c1ef7610945" providerId="LiveId" clId="{0B3BC8C0-AE15-4389-9CB4-053CED81541F}" dt="2025-04-19T16:42:17.060" v="2918" actId="26606"/>
          <ac:spMkLst>
            <pc:docMk/>
            <pc:sldMk cId="3573386457" sldId="332"/>
            <ac:spMk id="17" creationId="{EA164D6B-6878-4B9F-A2D0-985D39B17B46}"/>
          </ac:spMkLst>
        </pc:spChg>
        <pc:spChg chg="add del">
          <ac:chgData name="Jamison Brennan" userId="81779c1ef7610945" providerId="LiveId" clId="{0B3BC8C0-AE15-4389-9CB4-053CED81541F}" dt="2025-04-19T16:42:17.060" v="2918" actId="26606"/>
          <ac:spMkLst>
            <pc:docMk/>
            <pc:sldMk cId="3573386457" sldId="332"/>
            <ac:spMk id="19" creationId="{064738AB-B6BE-4867-889A-52CE4AC8DBD0}"/>
          </ac:spMkLst>
        </pc:spChg>
        <pc:spChg chg="add del">
          <ac:chgData name="Jamison Brennan" userId="81779c1ef7610945" providerId="LiveId" clId="{0B3BC8C0-AE15-4389-9CB4-053CED81541F}" dt="2025-04-19T16:42:17.060" v="2918" actId="26606"/>
          <ac:spMkLst>
            <pc:docMk/>
            <pc:sldMk cId="3573386457" sldId="332"/>
            <ac:spMk id="21" creationId="{BBD49B71-B686-4DFD-93AD-40CB19B626B9}"/>
          </ac:spMkLst>
        </pc:spChg>
        <pc:spChg chg="add del">
          <ac:chgData name="Jamison Brennan" userId="81779c1ef7610945" providerId="LiveId" clId="{0B3BC8C0-AE15-4389-9CB4-053CED81541F}" dt="2025-04-19T16:42:17.060" v="2918" actId="26606"/>
          <ac:spMkLst>
            <pc:docMk/>
            <pc:sldMk cId="3573386457" sldId="332"/>
            <ac:spMk id="23" creationId="{7C60369F-A41B-4D6E-8990-30E2715C5730}"/>
          </ac:spMkLst>
        </pc:spChg>
        <pc:graphicFrameChg chg="del modGraphic">
          <ac:chgData name="Jamison Brennan" userId="81779c1ef7610945" providerId="LiveId" clId="{0B3BC8C0-AE15-4389-9CB4-053CED81541F}" dt="2025-04-19T16:36:10.624" v="2691" actId="478"/>
          <ac:graphicFrameMkLst>
            <pc:docMk/>
            <pc:sldMk cId="3573386457" sldId="332"/>
            <ac:graphicFrameMk id="4" creationId="{5E736837-10CC-EA7E-98AC-70A2906C7136}"/>
          </ac:graphicFrameMkLst>
        </pc:graphicFrameChg>
        <pc:graphicFrameChg chg="add mod ord modGraphic">
          <ac:chgData name="Jamison Brennan" userId="81779c1ef7610945" providerId="LiveId" clId="{0B3BC8C0-AE15-4389-9CB4-053CED81541F}" dt="2025-04-19T16:42:22.863" v="2919" actId="1076"/>
          <ac:graphicFrameMkLst>
            <pc:docMk/>
            <pc:sldMk cId="3573386457" sldId="332"/>
            <ac:graphicFrameMk id="6" creationId="{6BE52227-C1C5-DA97-D0A1-1E786C1D5EC5}"/>
          </ac:graphicFrameMkLst>
        </pc:graphicFrameChg>
        <pc:picChg chg="add mod">
          <ac:chgData name="Jamison Brennan" userId="81779c1ef7610945" providerId="LiveId" clId="{0B3BC8C0-AE15-4389-9CB4-053CED81541F}" dt="2025-04-19T16:42:43.892" v="2921" actId="1076"/>
          <ac:picMkLst>
            <pc:docMk/>
            <pc:sldMk cId="3573386457" sldId="332"/>
            <ac:picMk id="7" creationId="{C0574CF7-67C4-1C10-B19E-4C99E3242200}"/>
          </ac:picMkLst>
        </pc:picChg>
        <pc:picChg chg="add mod">
          <ac:chgData name="Jamison Brennan" userId="81779c1ef7610945" providerId="LiveId" clId="{0B3BC8C0-AE15-4389-9CB4-053CED81541F}" dt="2025-04-19T16:42:53.091" v="2923" actId="1076"/>
          <ac:picMkLst>
            <pc:docMk/>
            <pc:sldMk cId="3573386457" sldId="332"/>
            <ac:picMk id="8" creationId="{3926087D-EDCD-F1C4-DE87-D03F8A1EF1B2}"/>
          </ac:picMkLst>
        </pc:picChg>
      </pc:sldChg>
      <pc:sldChg chg="add del">
        <pc:chgData name="Jamison Brennan" userId="81779c1ef7610945" providerId="LiveId" clId="{0B3BC8C0-AE15-4389-9CB4-053CED81541F}" dt="2025-04-19T16:36:17.485" v="2693" actId="47"/>
        <pc:sldMkLst>
          <pc:docMk/>
          <pc:sldMk cId="357678197" sldId="333"/>
        </pc:sldMkLst>
      </pc:sldChg>
      <pc:sldChg chg="addSp delSp modSp add mod modClrScheme chgLayout">
        <pc:chgData name="Jamison Brennan" userId="81779c1ef7610945" providerId="LiveId" clId="{0B3BC8C0-AE15-4389-9CB4-053CED81541F}" dt="2025-04-19T16:43:49.280" v="2935" actId="1076"/>
        <pc:sldMkLst>
          <pc:docMk/>
          <pc:sldMk cId="3076908245" sldId="333"/>
        </pc:sldMkLst>
        <pc:spChg chg="mod ord">
          <ac:chgData name="Jamison Brennan" userId="81779c1ef7610945" providerId="LiveId" clId="{0B3BC8C0-AE15-4389-9CB4-053CED81541F}" dt="2025-04-19T16:43:01.971" v="2924" actId="700"/>
          <ac:spMkLst>
            <pc:docMk/>
            <pc:sldMk cId="3076908245" sldId="333"/>
            <ac:spMk id="2" creationId="{8CA9DCC9-BAFB-B700-FB0B-3AB8FD1B6239}"/>
          </ac:spMkLst>
        </pc:spChg>
        <pc:spChg chg="del">
          <ac:chgData name="Jamison Brennan" userId="81779c1ef7610945" providerId="LiveId" clId="{0B3BC8C0-AE15-4389-9CB4-053CED81541F}" dt="2025-04-19T16:37:52.329" v="2815"/>
          <ac:spMkLst>
            <pc:docMk/>
            <pc:sldMk cId="3076908245" sldId="333"/>
            <ac:spMk id="5" creationId="{57436D50-12DD-9E33-413B-A59EFD31851C}"/>
          </ac:spMkLst>
        </pc:spChg>
        <pc:graphicFrameChg chg="add mod ord modGraphic">
          <ac:chgData name="Jamison Brennan" userId="81779c1ef7610945" providerId="LiveId" clId="{0B3BC8C0-AE15-4389-9CB4-053CED81541F}" dt="2025-04-19T16:43:08.112" v="2925" actId="1076"/>
          <ac:graphicFrameMkLst>
            <pc:docMk/>
            <pc:sldMk cId="3076908245" sldId="333"/>
            <ac:graphicFrameMk id="3" creationId="{B01DEE75-15F1-5EC5-E1CC-3389F7F07A82}"/>
          </ac:graphicFrameMkLst>
        </pc:graphicFrameChg>
        <pc:picChg chg="add mod">
          <ac:chgData name="Jamison Brennan" userId="81779c1ef7610945" providerId="LiveId" clId="{0B3BC8C0-AE15-4389-9CB4-053CED81541F}" dt="2025-04-19T16:43:45.936" v="2934" actId="1076"/>
          <ac:picMkLst>
            <pc:docMk/>
            <pc:sldMk cId="3076908245" sldId="333"/>
            <ac:picMk id="4" creationId="{1A01116C-D913-13E9-18FD-03C0BC1E55AB}"/>
          </ac:picMkLst>
        </pc:picChg>
        <pc:picChg chg="add mod">
          <ac:chgData name="Jamison Brennan" userId="81779c1ef7610945" providerId="LiveId" clId="{0B3BC8C0-AE15-4389-9CB4-053CED81541F}" dt="2025-04-19T16:43:49.280" v="2935" actId="1076"/>
          <ac:picMkLst>
            <pc:docMk/>
            <pc:sldMk cId="3076908245" sldId="333"/>
            <ac:picMk id="6" creationId="{81B27341-4BAB-E782-9588-5AFE758C4576}"/>
          </ac:picMkLst>
        </pc:picChg>
      </pc:sldChg>
      <pc:sldChg chg="add del">
        <pc:chgData name="Jamison Brennan" userId="81779c1ef7610945" providerId="LiveId" clId="{0B3BC8C0-AE15-4389-9CB4-053CED81541F}" dt="2025-04-19T16:36:15.763" v="2692" actId="47"/>
        <pc:sldMkLst>
          <pc:docMk/>
          <pc:sldMk cId="1014412557" sldId="334"/>
        </pc:sldMkLst>
      </pc:sldChg>
      <pc:sldChg chg="addSp delSp modSp add mod modClrScheme chgLayout">
        <pc:chgData name="Jamison Brennan" userId="81779c1ef7610945" providerId="LiveId" clId="{0B3BC8C0-AE15-4389-9CB4-053CED81541F}" dt="2025-04-19T16:44:33.390" v="2945" actId="1076"/>
        <pc:sldMkLst>
          <pc:docMk/>
          <pc:sldMk cId="2856465280" sldId="334"/>
        </pc:sldMkLst>
        <pc:spChg chg="mod ord">
          <ac:chgData name="Jamison Brennan" userId="81779c1ef7610945" providerId="LiveId" clId="{0B3BC8C0-AE15-4389-9CB4-053CED81541F}" dt="2025-04-19T16:43:56.814" v="2936" actId="700"/>
          <ac:spMkLst>
            <pc:docMk/>
            <pc:sldMk cId="2856465280" sldId="334"/>
            <ac:spMk id="2" creationId="{85957940-CADF-920A-6340-1020ABEAACCC}"/>
          </ac:spMkLst>
        </pc:spChg>
        <pc:spChg chg="del">
          <ac:chgData name="Jamison Brennan" userId="81779c1ef7610945" providerId="LiveId" clId="{0B3BC8C0-AE15-4389-9CB4-053CED81541F}" dt="2025-04-19T16:38:24.445" v="2852"/>
          <ac:spMkLst>
            <pc:docMk/>
            <pc:sldMk cId="2856465280" sldId="334"/>
            <ac:spMk id="5" creationId="{FC226195-0A37-D788-522B-1B4D37313E8A}"/>
          </ac:spMkLst>
        </pc:spChg>
        <pc:graphicFrameChg chg="add mod ord modGraphic">
          <ac:chgData name="Jamison Brennan" userId="81779c1ef7610945" providerId="LiveId" clId="{0B3BC8C0-AE15-4389-9CB4-053CED81541F}" dt="2025-04-19T16:44:02.459" v="2937" actId="1076"/>
          <ac:graphicFrameMkLst>
            <pc:docMk/>
            <pc:sldMk cId="2856465280" sldId="334"/>
            <ac:graphicFrameMk id="3" creationId="{D100E3BE-CB38-01A2-1876-86799695900B}"/>
          </ac:graphicFrameMkLst>
        </pc:graphicFrameChg>
        <pc:picChg chg="add mod">
          <ac:chgData name="Jamison Brennan" userId="81779c1ef7610945" providerId="LiveId" clId="{0B3BC8C0-AE15-4389-9CB4-053CED81541F}" dt="2025-04-19T16:44:22.545" v="2941" actId="1076"/>
          <ac:picMkLst>
            <pc:docMk/>
            <pc:sldMk cId="2856465280" sldId="334"/>
            <ac:picMk id="4" creationId="{FD80290B-180B-E937-1D87-2CED58A1C1DA}"/>
          </ac:picMkLst>
        </pc:picChg>
        <pc:picChg chg="add mod">
          <ac:chgData name="Jamison Brennan" userId="81779c1ef7610945" providerId="LiveId" clId="{0B3BC8C0-AE15-4389-9CB4-053CED81541F}" dt="2025-04-19T16:44:33.390" v="2945" actId="1076"/>
          <ac:picMkLst>
            <pc:docMk/>
            <pc:sldMk cId="2856465280" sldId="334"/>
            <ac:picMk id="6" creationId="{1505F8F7-A09F-B80F-9ED8-3FCB1646CAC4}"/>
          </ac:picMkLst>
        </pc:picChg>
      </pc:sldChg>
      <pc:sldChg chg="addSp delSp modSp add mod setBg modClrScheme chgLayout">
        <pc:chgData name="Jamison Brennan" userId="81779c1ef7610945" providerId="LiveId" clId="{0B3BC8C0-AE15-4389-9CB4-053CED81541F}" dt="2025-04-19T16:45:22.610" v="2957" actId="1076"/>
        <pc:sldMkLst>
          <pc:docMk/>
          <pc:sldMk cId="1453185100" sldId="335"/>
        </pc:sldMkLst>
        <pc:spChg chg="mod ord">
          <ac:chgData name="Jamison Brennan" userId="81779c1ef7610945" providerId="LiveId" clId="{0B3BC8C0-AE15-4389-9CB4-053CED81541F}" dt="2025-04-19T16:44:49.867" v="2948" actId="26606"/>
          <ac:spMkLst>
            <pc:docMk/>
            <pc:sldMk cId="1453185100" sldId="335"/>
            <ac:spMk id="2" creationId="{2104CD9A-9743-594E-A421-0901A42AF021}"/>
          </ac:spMkLst>
        </pc:spChg>
        <pc:spChg chg="del">
          <ac:chgData name="Jamison Brennan" userId="81779c1ef7610945" providerId="LiveId" clId="{0B3BC8C0-AE15-4389-9CB4-053CED81541F}" dt="2025-04-19T16:38:52.793" v="2885"/>
          <ac:spMkLst>
            <pc:docMk/>
            <pc:sldMk cId="1453185100" sldId="335"/>
            <ac:spMk id="5" creationId="{B1993A0D-72EB-E63B-2B76-31EF3E9328A2}"/>
          </ac:spMkLst>
        </pc:spChg>
        <pc:spChg chg="add del">
          <ac:chgData name="Jamison Brennan" userId="81779c1ef7610945" providerId="LiveId" clId="{0B3BC8C0-AE15-4389-9CB4-053CED81541F}" dt="2025-04-19T16:44:49.867" v="2948" actId="26606"/>
          <ac:spMkLst>
            <pc:docMk/>
            <pc:sldMk cId="1453185100" sldId="335"/>
            <ac:spMk id="8" creationId="{1ED69555-EE48-4B19-812B-4E1068DBF976}"/>
          </ac:spMkLst>
        </pc:spChg>
        <pc:spChg chg="add del">
          <ac:chgData name="Jamison Brennan" userId="81779c1ef7610945" providerId="LiveId" clId="{0B3BC8C0-AE15-4389-9CB4-053CED81541F}" dt="2025-04-19T16:44:49.867" v="2948" actId="26606"/>
          <ac:spMkLst>
            <pc:docMk/>
            <pc:sldMk cId="1453185100" sldId="335"/>
            <ac:spMk id="10" creationId="{57AEB73D-F521-4B19-820F-12DB6BCC8406}"/>
          </ac:spMkLst>
        </pc:spChg>
        <pc:spChg chg="add del">
          <ac:chgData name="Jamison Brennan" userId="81779c1ef7610945" providerId="LiveId" clId="{0B3BC8C0-AE15-4389-9CB4-053CED81541F}" dt="2025-04-19T16:44:49.867" v="2948" actId="26606"/>
          <ac:spMkLst>
            <pc:docMk/>
            <pc:sldMk cId="1453185100" sldId="335"/>
            <ac:spMk id="12" creationId="{6B72EEBA-3A5D-41CE-8465-A45A0F65674E}"/>
          </ac:spMkLst>
        </pc:spChg>
        <pc:spChg chg="add del">
          <ac:chgData name="Jamison Brennan" userId="81779c1ef7610945" providerId="LiveId" clId="{0B3BC8C0-AE15-4389-9CB4-053CED81541F}" dt="2025-04-19T16:44:49.867" v="2948" actId="26606"/>
          <ac:spMkLst>
            <pc:docMk/>
            <pc:sldMk cId="1453185100" sldId="335"/>
            <ac:spMk id="14" creationId="{EA164D6B-6878-4B9F-A2D0-985D39B17B46}"/>
          </ac:spMkLst>
        </pc:spChg>
        <pc:spChg chg="add del">
          <ac:chgData name="Jamison Brennan" userId="81779c1ef7610945" providerId="LiveId" clId="{0B3BC8C0-AE15-4389-9CB4-053CED81541F}" dt="2025-04-19T16:44:49.867" v="2948" actId="26606"/>
          <ac:spMkLst>
            <pc:docMk/>
            <pc:sldMk cId="1453185100" sldId="335"/>
            <ac:spMk id="16" creationId="{064738AB-B6BE-4867-889A-52CE4AC8DBD0}"/>
          </ac:spMkLst>
        </pc:spChg>
        <pc:spChg chg="add del">
          <ac:chgData name="Jamison Brennan" userId="81779c1ef7610945" providerId="LiveId" clId="{0B3BC8C0-AE15-4389-9CB4-053CED81541F}" dt="2025-04-19T16:44:49.867" v="2948" actId="26606"/>
          <ac:spMkLst>
            <pc:docMk/>
            <pc:sldMk cId="1453185100" sldId="335"/>
            <ac:spMk id="18" creationId="{BBD49B71-B686-4DFD-93AD-40CB19B626B9}"/>
          </ac:spMkLst>
        </pc:spChg>
        <pc:spChg chg="add del">
          <ac:chgData name="Jamison Brennan" userId="81779c1ef7610945" providerId="LiveId" clId="{0B3BC8C0-AE15-4389-9CB4-053CED81541F}" dt="2025-04-19T16:44:49.867" v="2948" actId="26606"/>
          <ac:spMkLst>
            <pc:docMk/>
            <pc:sldMk cId="1453185100" sldId="335"/>
            <ac:spMk id="20" creationId="{7C60369F-A41B-4D6E-8990-30E2715C5730}"/>
          </ac:spMkLst>
        </pc:spChg>
        <pc:graphicFrameChg chg="add mod ord modGraphic">
          <ac:chgData name="Jamison Brennan" userId="81779c1ef7610945" providerId="LiveId" clId="{0B3BC8C0-AE15-4389-9CB4-053CED81541F}" dt="2025-04-19T16:44:56.719" v="2949" actId="1076"/>
          <ac:graphicFrameMkLst>
            <pc:docMk/>
            <pc:sldMk cId="1453185100" sldId="335"/>
            <ac:graphicFrameMk id="3" creationId="{6FFF71BE-8CE3-8BA5-4776-561F63BA08D2}"/>
          </ac:graphicFrameMkLst>
        </pc:graphicFrameChg>
        <pc:picChg chg="add mod">
          <ac:chgData name="Jamison Brennan" userId="81779c1ef7610945" providerId="LiveId" clId="{0B3BC8C0-AE15-4389-9CB4-053CED81541F}" dt="2025-04-19T16:45:07.943" v="2953" actId="1076"/>
          <ac:picMkLst>
            <pc:docMk/>
            <pc:sldMk cId="1453185100" sldId="335"/>
            <ac:picMk id="4" creationId="{DB40068D-4722-5402-22E2-1661D20E7710}"/>
          </ac:picMkLst>
        </pc:picChg>
        <pc:picChg chg="add mod">
          <ac:chgData name="Jamison Brennan" userId="81779c1ef7610945" providerId="LiveId" clId="{0B3BC8C0-AE15-4389-9CB4-053CED81541F}" dt="2025-04-19T16:45:22.610" v="2957" actId="1076"/>
          <ac:picMkLst>
            <pc:docMk/>
            <pc:sldMk cId="1453185100" sldId="335"/>
            <ac:picMk id="6" creationId="{7209B141-2EE0-5DDC-2D57-AFB79DDC9DE3}"/>
          </ac:picMkLst>
        </pc:picChg>
      </pc:sldChg>
      <pc:sldChg chg="addSp delSp modSp new mod modClrScheme chgLayout">
        <pc:chgData name="Jamison Brennan" userId="81779c1ef7610945" providerId="LiveId" clId="{0B3BC8C0-AE15-4389-9CB4-053CED81541F}" dt="2025-04-19T16:49:52.664" v="3059" actId="20577"/>
        <pc:sldMkLst>
          <pc:docMk/>
          <pc:sldMk cId="930603717" sldId="336"/>
        </pc:sldMkLst>
        <pc:spChg chg="del mod ord">
          <ac:chgData name="Jamison Brennan" userId="81779c1ef7610945" providerId="LiveId" clId="{0B3BC8C0-AE15-4389-9CB4-053CED81541F}" dt="2025-04-19T16:45:52.015" v="2959" actId="700"/>
          <ac:spMkLst>
            <pc:docMk/>
            <pc:sldMk cId="930603717" sldId="336"/>
            <ac:spMk id="2" creationId="{7500D2C4-D766-C44B-787D-A2BD66597299}"/>
          </ac:spMkLst>
        </pc:spChg>
        <pc:spChg chg="del">
          <ac:chgData name="Jamison Brennan" userId="81779c1ef7610945" providerId="LiveId" clId="{0B3BC8C0-AE15-4389-9CB4-053CED81541F}" dt="2025-04-19T16:45:52.015" v="2959" actId="700"/>
          <ac:spMkLst>
            <pc:docMk/>
            <pc:sldMk cId="930603717" sldId="336"/>
            <ac:spMk id="3" creationId="{19CC4B3E-55A5-B014-123D-65E8F3EE7A89}"/>
          </ac:spMkLst>
        </pc:spChg>
        <pc:spChg chg="add mod ord">
          <ac:chgData name="Jamison Brennan" userId="81779c1ef7610945" providerId="LiveId" clId="{0B3BC8C0-AE15-4389-9CB4-053CED81541F}" dt="2025-04-19T16:46:38.898" v="2975" actId="20577"/>
          <ac:spMkLst>
            <pc:docMk/>
            <pc:sldMk cId="930603717" sldId="336"/>
            <ac:spMk id="4" creationId="{286B9FD4-BF91-6C30-592E-63E00FCDD9D3}"/>
          </ac:spMkLst>
        </pc:spChg>
        <pc:spChg chg="add del mod ord">
          <ac:chgData name="Jamison Brennan" userId="81779c1ef7610945" providerId="LiveId" clId="{0B3BC8C0-AE15-4389-9CB4-053CED81541F}" dt="2025-04-19T16:46:52.855" v="2977" actId="478"/>
          <ac:spMkLst>
            <pc:docMk/>
            <pc:sldMk cId="930603717" sldId="336"/>
            <ac:spMk id="5" creationId="{B248CEAA-5D70-0AF0-A9BE-EDF811316B34}"/>
          </ac:spMkLst>
        </pc:spChg>
        <pc:spChg chg="add mod">
          <ac:chgData name="Jamison Brennan" userId="81779c1ef7610945" providerId="LiveId" clId="{0B3BC8C0-AE15-4389-9CB4-053CED81541F}" dt="2025-04-19T16:49:52.664" v="3059" actId="20577"/>
          <ac:spMkLst>
            <pc:docMk/>
            <pc:sldMk cId="930603717" sldId="336"/>
            <ac:spMk id="7" creationId="{CE3F87F2-F5D1-FFFB-7880-BA8E0CD82546}"/>
          </ac:spMkLst>
        </pc:spChg>
      </pc:sldChg>
      <pc:sldChg chg="modSp add mod">
        <pc:chgData name="Jamison Brennan" userId="81779c1ef7610945" providerId="LiveId" clId="{0B3BC8C0-AE15-4389-9CB4-053CED81541F}" dt="2025-04-19T16:53:54.106" v="3256" actId="255"/>
        <pc:sldMkLst>
          <pc:docMk/>
          <pc:sldMk cId="3307075873" sldId="337"/>
        </pc:sldMkLst>
        <pc:spChg chg="mod">
          <ac:chgData name="Jamison Brennan" userId="81779c1ef7610945" providerId="LiveId" clId="{0B3BC8C0-AE15-4389-9CB4-053CED81541F}" dt="2025-04-19T16:53:54.106" v="3256" actId="255"/>
          <ac:spMkLst>
            <pc:docMk/>
            <pc:sldMk cId="3307075873" sldId="337"/>
            <ac:spMk id="7" creationId="{F3CC609C-9E47-AB51-0EE3-7908DAB71AE4}"/>
          </ac:spMkLst>
        </pc:spChg>
      </pc:sldChg>
      <pc:sldChg chg="modSp add mod">
        <pc:chgData name="Jamison Brennan" userId="81779c1ef7610945" providerId="LiveId" clId="{0B3BC8C0-AE15-4389-9CB4-053CED81541F}" dt="2025-04-19T16:55:10.410" v="3292" actId="255"/>
        <pc:sldMkLst>
          <pc:docMk/>
          <pc:sldMk cId="3368158597" sldId="338"/>
        </pc:sldMkLst>
        <pc:spChg chg="mod">
          <ac:chgData name="Jamison Brennan" userId="81779c1ef7610945" providerId="LiveId" clId="{0B3BC8C0-AE15-4389-9CB4-053CED81541F}" dt="2025-04-19T16:55:10.410" v="3292" actId="255"/>
          <ac:spMkLst>
            <pc:docMk/>
            <pc:sldMk cId="3368158597" sldId="338"/>
            <ac:spMk id="7" creationId="{2ABB98A4-649E-7B58-6824-B4FF1FFA3776}"/>
          </ac:spMkLst>
        </pc:spChg>
      </pc:sldChg>
      <pc:sldChg chg="modSp add mod ord">
        <pc:chgData name="Jamison Brennan" userId="81779c1ef7610945" providerId="LiveId" clId="{0B3BC8C0-AE15-4389-9CB4-053CED81541F}" dt="2025-04-19T19:37:19.268" v="3372" actId="20577"/>
        <pc:sldMkLst>
          <pc:docMk/>
          <pc:sldMk cId="2323679362" sldId="339"/>
        </pc:sldMkLst>
        <pc:spChg chg="mod">
          <ac:chgData name="Jamison Brennan" userId="81779c1ef7610945" providerId="LiveId" clId="{0B3BC8C0-AE15-4389-9CB4-053CED81541F}" dt="2025-04-19T19:37:19.268" v="3372" actId="20577"/>
          <ac:spMkLst>
            <pc:docMk/>
            <pc:sldMk cId="2323679362" sldId="339"/>
            <ac:spMk id="7" creationId="{C29A57BB-2606-C43A-BD34-73079DCC8514}"/>
          </ac:spMkLst>
        </pc:spChg>
      </pc:sldChg>
      <pc:sldChg chg="addSp delSp modSp add mod setBg modClrScheme delDesignElem chgLayout">
        <pc:chgData name="Jamison Brennan" userId="81779c1ef7610945" providerId="LiveId" clId="{0B3BC8C0-AE15-4389-9CB4-053CED81541F}" dt="2025-04-19T19:43:57.730" v="3440" actId="14100"/>
        <pc:sldMkLst>
          <pc:docMk/>
          <pc:sldMk cId="2888386754" sldId="340"/>
        </pc:sldMkLst>
        <pc:spChg chg="add del mod ord">
          <ac:chgData name="Jamison Brennan" userId="81779c1ef7610945" providerId="LiveId" clId="{0B3BC8C0-AE15-4389-9CB4-053CED81541F}" dt="2025-04-19T19:43:47.623" v="3439" actId="478"/>
          <ac:spMkLst>
            <pc:docMk/>
            <pc:sldMk cId="2888386754" sldId="340"/>
            <ac:spMk id="2" creationId="{C57DA2E6-C106-7BE9-4A25-22D612EDBE97}"/>
          </ac:spMkLst>
        </pc:spChg>
        <pc:spChg chg="mod ord">
          <ac:chgData name="Jamison Brennan" userId="81779c1ef7610945" providerId="LiveId" clId="{0B3BC8C0-AE15-4389-9CB4-053CED81541F}" dt="2025-04-19T19:43:22.569" v="3433" actId="700"/>
          <ac:spMkLst>
            <pc:docMk/>
            <pc:sldMk cId="2888386754" sldId="340"/>
            <ac:spMk id="4" creationId="{91041F90-8D9E-0B3A-4A58-1C220ADF2AF4}"/>
          </ac:spMkLst>
        </pc:spChg>
        <pc:spChg chg="mod ord">
          <ac:chgData name="Jamison Brennan" userId="81779c1ef7610945" providerId="LiveId" clId="{0B3BC8C0-AE15-4389-9CB4-053CED81541F}" dt="2025-04-19T19:43:57.730" v="3440" actId="14100"/>
          <ac:spMkLst>
            <pc:docMk/>
            <pc:sldMk cId="2888386754" sldId="340"/>
            <ac:spMk id="5" creationId="{CA6393BA-0B14-233F-9C0F-8EE83CB3DE98}"/>
          </ac:spMkLst>
        </pc:spChg>
        <pc:spChg chg="del">
          <ac:chgData name="Jamison Brennan" userId="81779c1ef7610945" providerId="LiveId" clId="{0B3BC8C0-AE15-4389-9CB4-053CED81541F}" dt="2025-04-19T19:43:15.482" v="3432"/>
          <ac:spMkLst>
            <pc:docMk/>
            <pc:sldMk cId="2888386754" sldId="340"/>
            <ac:spMk id="10" creationId="{F2EB1C9C-7D21-1536-09AA-86A9CCDB1537}"/>
          </ac:spMkLst>
        </pc:spChg>
        <pc:spChg chg="del">
          <ac:chgData name="Jamison Brennan" userId="81779c1ef7610945" providerId="LiveId" clId="{0B3BC8C0-AE15-4389-9CB4-053CED81541F}" dt="2025-04-19T19:43:15.482" v="3432"/>
          <ac:spMkLst>
            <pc:docMk/>
            <pc:sldMk cId="2888386754" sldId="340"/>
            <ac:spMk id="12" creationId="{15F931BE-831C-DF1D-D1A6-425DBAC061C1}"/>
          </ac:spMkLst>
        </pc:spChg>
        <pc:spChg chg="del">
          <ac:chgData name="Jamison Brennan" userId="81779c1ef7610945" providerId="LiveId" clId="{0B3BC8C0-AE15-4389-9CB4-053CED81541F}" dt="2025-04-19T19:43:15.482" v="3432"/>
          <ac:spMkLst>
            <pc:docMk/>
            <pc:sldMk cId="2888386754" sldId="340"/>
            <ac:spMk id="14" creationId="{8D187258-07E1-8627-4B46-1B5D3C161C2B}"/>
          </ac:spMkLst>
        </pc:spChg>
        <pc:spChg chg="del">
          <ac:chgData name="Jamison Brennan" userId="81779c1ef7610945" providerId="LiveId" clId="{0B3BC8C0-AE15-4389-9CB4-053CED81541F}" dt="2025-04-19T19:43:15.482" v="3432"/>
          <ac:spMkLst>
            <pc:docMk/>
            <pc:sldMk cId="2888386754" sldId="340"/>
            <ac:spMk id="16" creationId="{9B93C80A-1CEC-9369-77C5-94F1F33A74B3}"/>
          </ac:spMkLst>
        </pc:spChg>
        <pc:spChg chg="del">
          <ac:chgData name="Jamison Brennan" userId="81779c1ef7610945" providerId="LiveId" clId="{0B3BC8C0-AE15-4389-9CB4-053CED81541F}" dt="2025-04-19T19:43:15.482" v="3432"/>
          <ac:spMkLst>
            <pc:docMk/>
            <pc:sldMk cId="2888386754" sldId="340"/>
            <ac:spMk id="18" creationId="{784CC971-85F3-D59C-106B-9BAC01004931}"/>
          </ac:spMkLst>
        </pc:spChg>
        <pc:spChg chg="del">
          <ac:chgData name="Jamison Brennan" userId="81779c1ef7610945" providerId="LiveId" clId="{0B3BC8C0-AE15-4389-9CB4-053CED81541F}" dt="2025-04-19T19:43:15.482" v="3432"/>
          <ac:spMkLst>
            <pc:docMk/>
            <pc:sldMk cId="2888386754" sldId="340"/>
            <ac:spMk id="20" creationId="{5116617B-DF61-772E-C345-F26AFE403F20}"/>
          </ac:spMkLst>
        </pc:spChg>
        <pc:spChg chg="del">
          <ac:chgData name="Jamison Brennan" userId="81779c1ef7610945" providerId="LiveId" clId="{0B3BC8C0-AE15-4389-9CB4-053CED81541F}" dt="2025-04-19T19:43:15.482" v="3432"/>
          <ac:spMkLst>
            <pc:docMk/>
            <pc:sldMk cId="2888386754" sldId="340"/>
            <ac:spMk id="22" creationId="{45568550-9BA8-47B6-D3AF-D2996818C6A9}"/>
          </ac:spMkLst>
        </pc:spChg>
      </pc:sldChg>
      <pc:sldChg chg="modSp add mod">
        <pc:chgData name="Jamison Brennan" userId="81779c1ef7610945" providerId="LiveId" clId="{0B3BC8C0-AE15-4389-9CB4-053CED81541F}" dt="2025-04-19T19:44:17.541" v="3451" actId="20577"/>
        <pc:sldMkLst>
          <pc:docMk/>
          <pc:sldMk cId="1484700291" sldId="341"/>
        </pc:sldMkLst>
        <pc:spChg chg="mod">
          <ac:chgData name="Jamison Brennan" userId="81779c1ef7610945" providerId="LiveId" clId="{0B3BC8C0-AE15-4389-9CB4-053CED81541F}" dt="2025-04-19T19:44:17.541" v="3451" actId="20577"/>
          <ac:spMkLst>
            <pc:docMk/>
            <pc:sldMk cId="1484700291" sldId="341"/>
            <ac:spMk id="7" creationId="{330320A9-D835-EC19-AD8B-0EC5037B915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t>4/19/2025</a:t>
            </a:fld>
            <a:endParaRPr lang="en-US"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t>‹#›</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t>4/19/2025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EB602-95FC-483A-B12D-216A7AD7EA24}" type="slidenum">
              <a:rPr lang="en-US" smtClean="0"/>
              <a:t>‹#›</a:t>
            </a:fld>
            <a:endParaRPr lang="en-US"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a:t>
            </a:fld>
            <a:endParaRPr lang="en-US" dirty="0"/>
          </a:p>
        </p:txBody>
      </p:sp>
    </p:spTree>
    <p:extLst>
      <p:ext uri="{BB962C8B-B14F-4D97-AF65-F5344CB8AC3E}">
        <p14:creationId xmlns:p14="http://schemas.microsoft.com/office/powerpoint/2010/main" val="335608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AC3D5-33D9-25F4-6E23-9B52EF2EB5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A6AB84-25FC-E391-4C3E-737B16A773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7458DF-2802-C120-4F38-E2D38A73CC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9F1E80-F984-7DB2-D01F-FFF97B1D4F68}"/>
              </a:ext>
            </a:extLst>
          </p:cNvPr>
          <p:cNvSpPr>
            <a:spLocks noGrp="1"/>
          </p:cNvSpPr>
          <p:nvPr>
            <p:ph type="sldNum" sz="quarter" idx="5"/>
          </p:nvPr>
        </p:nvSpPr>
        <p:spPr/>
        <p:txBody>
          <a:bodyPr/>
          <a:lstStyle/>
          <a:p>
            <a:fld id="{54EEB602-95FC-483A-B12D-216A7AD7EA24}" type="slidenum">
              <a:rPr lang="en-US" smtClean="0"/>
              <a:t>10</a:t>
            </a:fld>
            <a:endParaRPr lang="en-US" dirty="0"/>
          </a:p>
        </p:txBody>
      </p:sp>
    </p:spTree>
    <p:extLst>
      <p:ext uri="{BB962C8B-B14F-4D97-AF65-F5344CB8AC3E}">
        <p14:creationId xmlns:p14="http://schemas.microsoft.com/office/powerpoint/2010/main" val="4143301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11</a:t>
            </a:fld>
            <a:endParaRPr lang="en-US" dirty="0"/>
          </a:p>
        </p:txBody>
      </p:sp>
    </p:spTree>
    <p:extLst>
      <p:ext uri="{BB962C8B-B14F-4D97-AF65-F5344CB8AC3E}">
        <p14:creationId xmlns:p14="http://schemas.microsoft.com/office/powerpoint/2010/main" val="601518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12</a:t>
            </a:fld>
            <a:endParaRPr lang="en-US" dirty="0"/>
          </a:p>
        </p:txBody>
      </p:sp>
    </p:spTree>
    <p:extLst>
      <p:ext uri="{BB962C8B-B14F-4D97-AF65-F5344CB8AC3E}">
        <p14:creationId xmlns:p14="http://schemas.microsoft.com/office/powerpoint/2010/main" val="3986912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0736D-CF04-B8DC-9A69-BCC8ABEB41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28D27E-E594-0761-3BBC-97EBD5B47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9F4264-79A8-49B6-170F-A2730DDD9C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3BF066-0912-95C3-50FA-043FF43E5736}"/>
              </a:ext>
            </a:extLst>
          </p:cNvPr>
          <p:cNvSpPr>
            <a:spLocks noGrp="1"/>
          </p:cNvSpPr>
          <p:nvPr>
            <p:ph type="sldNum" sz="quarter" idx="5"/>
          </p:nvPr>
        </p:nvSpPr>
        <p:spPr/>
        <p:txBody>
          <a:bodyPr/>
          <a:lstStyle/>
          <a:p>
            <a:fld id="{54EEB602-95FC-483A-B12D-216A7AD7EA24}" type="slidenum">
              <a:rPr lang="en-US" smtClean="0"/>
              <a:t>13</a:t>
            </a:fld>
            <a:endParaRPr lang="en-US" dirty="0"/>
          </a:p>
        </p:txBody>
      </p:sp>
    </p:spTree>
    <p:extLst>
      <p:ext uri="{BB962C8B-B14F-4D97-AF65-F5344CB8AC3E}">
        <p14:creationId xmlns:p14="http://schemas.microsoft.com/office/powerpoint/2010/main" val="1781967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066ED-034A-9414-8936-0F5A6CA15B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989DF0-4169-5D2C-9B9C-4A69EAEA52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E94C9E-436D-02A5-851B-C57BBBDA0D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C6033C-6981-A483-77AF-5149EC91BCA0}"/>
              </a:ext>
            </a:extLst>
          </p:cNvPr>
          <p:cNvSpPr>
            <a:spLocks noGrp="1"/>
          </p:cNvSpPr>
          <p:nvPr>
            <p:ph type="sldNum" sz="quarter" idx="5"/>
          </p:nvPr>
        </p:nvSpPr>
        <p:spPr/>
        <p:txBody>
          <a:bodyPr/>
          <a:lstStyle/>
          <a:p>
            <a:fld id="{54EEB602-95FC-483A-B12D-216A7AD7EA24}" type="slidenum">
              <a:rPr lang="en-US" smtClean="0"/>
              <a:t>14</a:t>
            </a:fld>
            <a:endParaRPr lang="en-US" dirty="0"/>
          </a:p>
        </p:txBody>
      </p:sp>
    </p:spTree>
    <p:extLst>
      <p:ext uri="{BB962C8B-B14F-4D97-AF65-F5344CB8AC3E}">
        <p14:creationId xmlns:p14="http://schemas.microsoft.com/office/powerpoint/2010/main" val="643173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15</a:t>
            </a:fld>
            <a:endParaRPr lang="en-US" dirty="0"/>
          </a:p>
        </p:txBody>
      </p:sp>
    </p:spTree>
    <p:extLst>
      <p:ext uri="{BB962C8B-B14F-4D97-AF65-F5344CB8AC3E}">
        <p14:creationId xmlns:p14="http://schemas.microsoft.com/office/powerpoint/2010/main" val="2125366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36E12-941F-4D51-FC0C-E5DB419AA7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9FF1CF-1DC7-5D7B-6AFC-4B13A3D5D1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02A93B-C72F-7204-3863-7FB323A463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430224-9FF3-C1D1-16D3-7B31D2B902A4}"/>
              </a:ext>
            </a:extLst>
          </p:cNvPr>
          <p:cNvSpPr>
            <a:spLocks noGrp="1"/>
          </p:cNvSpPr>
          <p:nvPr>
            <p:ph type="sldNum" sz="quarter" idx="5"/>
          </p:nvPr>
        </p:nvSpPr>
        <p:spPr/>
        <p:txBody>
          <a:bodyPr/>
          <a:lstStyle/>
          <a:p>
            <a:fld id="{54EEB602-95FC-483A-B12D-216A7AD7EA24}" type="slidenum">
              <a:rPr lang="en-US" smtClean="0"/>
              <a:t>16</a:t>
            </a:fld>
            <a:endParaRPr lang="en-US" dirty="0"/>
          </a:p>
        </p:txBody>
      </p:sp>
    </p:spTree>
    <p:extLst>
      <p:ext uri="{BB962C8B-B14F-4D97-AF65-F5344CB8AC3E}">
        <p14:creationId xmlns:p14="http://schemas.microsoft.com/office/powerpoint/2010/main" val="1558257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17</a:t>
            </a:fld>
            <a:endParaRPr lang="en-US" dirty="0"/>
          </a:p>
        </p:txBody>
      </p:sp>
    </p:spTree>
    <p:extLst>
      <p:ext uri="{BB962C8B-B14F-4D97-AF65-F5344CB8AC3E}">
        <p14:creationId xmlns:p14="http://schemas.microsoft.com/office/powerpoint/2010/main" val="1980570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18</a:t>
            </a:fld>
            <a:endParaRPr lang="en-US" dirty="0"/>
          </a:p>
        </p:txBody>
      </p:sp>
    </p:spTree>
    <p:extLst>
      <p:ext uri="{BB962C8B-B14F-4D97-AF65-F5344CB8AC3E}">
        <p14:creationId xmlns:p14="http://schemas.microsoft.com/office/powerpoint/2010/main" val="3655164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643A7-C963-E0BD-F833-CE3D7E5491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5C3795-4482-8967-B14D-D08094214A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FBAF3B-A4B4-4B4D-47C1-E6D43D747D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FAC3BB-4A94-E659-624D-E430B3598DA3}"/>
              </a:ext>
            </a:extLst>
          </p:cNvPr>
          <p:cNvSpPr>
            <a:spLocks noGrp="1"/>
          </p:cNvSpPr>
          <p:nvPr>
            <p:ph type="sldNum" sz="quarter" idx="5"/>
          </p:nvPr>
        </p:nvSpPr>
        <p:spPr/>
        <p:txBody>
          <a:bodyPr/>
          <a:lstStyle/>
          <a:p>
            <a:fld id="{54EEB602-95FC-483A-B12D-216A7AD7EA24}" type="slidenum">
              <a:rPr lang="en-US" smtClean="0"/>
              <a:t>19</a:t>
            </a:fld>
            <a:endParaRPr lang="en-US" dirty="0"/>
          </a:p>
        </p:txBody>
      </p:sp>
    </p:spTree>
    <p:extLst>
      <p:ext uri="{BB962C8B-B14F-4D97-AF65-F5344CB8AC3E}">
        <p14:creationId xmlns:p14="http://schemas.microsoft.com/office/powerpoint/2010/main" val="3053512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a:t>
            </a:fld>
            <a:endParaRPr lang="en-US" dirty="0"/>
          </a:p>
        </p:txBody>
      </p:sp>
    </p:spTree>
    <p:extLst>
      <p:ext uri="{BB962C8B-B14F-4D97-AF65-F5344CB8AC3E}">
        <p14:creationId xmlns:p14="http://schemas.microsoft.com/office/powerpoint/2010/main" val="1727451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A7AB1-855F-8B8F-3406-8898E503C9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AA4558-754B-9598-E88E-0AD7614451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481F25-7144-2B24-DEB3-E00EFAB247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F32BC2-23B8-A1F0-B13B-A78B0AA4E003}"/>
              </a:ext>
            </a:extLst>
          </p:cNvPr>
          <p:cNvSpPr>
            <a:spLocks noGrp="1"/>
          </p:cNvSpPr>
          <p:nvPr>
            <p:ph type="sldNum" sz="quarter" idx="5"/>
          </p:nvPr>
        </p:nvSpPr>
        <p:spPr/>
        <p:txBody>
          <a:bodyPr/>
          <a:lstStyle/>
          <a:p>
            <a:fld id="{54EEB602-95FC-483A-B12D-216A7AD7EA24}" type="slidenum">
              <a:rPr lang="en-US" smtClean="0"/>
              <a:t>21</a:t>
            </a:fld>
            <a:endParaRPr lang="en-US" dirty="0"/>
          </a:p>
        </p:txBody>
      </p:sp>
    </p:spTree>
    <p:extLst>
      <p:ext uri="{BB962C8B-B14F-4D97-AF65-F5344CB8AC3E}">
        <p14:creationId xmlns:p14="http://schemas.microsoft.com/office/powerpoint/2010/main" val="2759955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22</a:t>
            </a:fld>
            <a:endParaRPr lang="en-US" dirty="0"/>
          </a:p>
        </p:txBody>
      </p:sp>
    </p:spTree>
    <p:extLst>
      <p:ext uri="{BB962C8B-B14F-4D97-AF65-F5344CB8AC3E}">
        <p14:creationId xmlns:p14="http://schemas.microsoft.com/office/powerpoint/2010/main" val="1446858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CC2D1-4AAA-5A7A-5400-52FE01B88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BC0C08-FB3B-7D12-ECF9-D00B06E381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94202B-EA0D-D3F4-7A2A-5239176C55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71EE8D-14A8-CA8C-C22A-A94E8141F92C}"/>
              </a:ext>
            </a:extLst>
          </p:cNvPr>
          <p:cNvSpPr>
            <a:spLocks noGrp="1"/>
          </p:cNvSpPr>
          <p:nvPr>
            <p:ph type="sldNum" sz="quarter" idx="5"/>
          </p:nvPr>
        </p:nvSpPr>
        <p:spPr/>
        <p:txBody>
          <a:bodyPr/>
          <a:lstStyle/>
          <a:p>
            <a:fld id="{54EEB602-95FC-483A-B12D-216A7AD7EA24}" type="slidenum">
              <a:rPr lang="en-US" smtClean="0"/>
              <a:t>23</a:t>
            </a:fld>
            <a:endParaRPr lang="en-US" dirty="0"/>
          </a:p>
        </p:txBody>
      </p:sp>
    </p:spTree>
    <p:extLst>
      <p:ext uri="{BB962C8B-B14F-4D97-AF65-F5344CB8AC3E}">
        <p14:creationId xmlns:p14="http://schemas.microsoft.com/office/powerpoint/2010/main" val="1677916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2FA5C-A552-4776-2864-EB0C8F5A0F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0E5D0-B828-479F-FDEC-A435305A8A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A18520-7CFE-927C-BA40-FF594ED9DE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5E774E-431C-E20C-FCEB-8313FA604559}"/>
              </a:ext>
            </a:extLst>
          </p:cNvPr>
          <p:cNvSpPr>
            <a:spLocks noGrp="1"/>
          </p:cNvSpPr>
          <p:nvPr>
            <p:ph type="sldNum" sz="quarter" idx="5"/>
          </p:nvPr>
        </p:nvSpPr>
        <p:spPr/>
        <p:txBody>
          <a:bodyPr/>
          <a:lstStyle/>
          <a:p>
            <a:fld id="{54EEB602-95FC-483A-B12D-216A7AD7EA24}" type="slidenum">
              <a:rPr lang="en-US" smtClean="0"/>
              <a:t>24</a:t>
            </a:fld>
            <a:endParaRPr lang="en-US" dirty="0"/>
          </a:p>
        </p:txBody>
      </p:sp>
    </p:spTree>
    <p:extLst>
      <p:ext uri="{BB962C8B-B14F-4D97-AF65-F5344CB8AC3E}">
        <p14:creationId xmlns:p14="http://schemas.microsoft.com/office/powerpoint/2010/main" val="73957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26</a:t>
            </a:fld>
            <a:endParaRPr lang="en-US" dirty="0"/>
          </a:p>
        </p:txBody>
      </p:sp>
    </p:spTree>
    <p:extLst>
      <p:ext uri="{BB962C8B-B14F-4D97-AF65-F5344CB8AC3E}">
        <p14:creationId xmlns:p14="http://schemas.microsoft.com/office/powerpoint/2010/main" val="820120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E0B1E-A7E4-C0A7-2955-4594C36ADF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2A2FD-D500-9C72-9B49-C74ED11298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2E9309-B890-3510-4D4C-88365FED96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14188F-ED61-BBEB-0C38-9C8EC0B597F0}"/>
              </a:ext>
            </a:extLst>
          </p:cNvPr>
          <p:cNvSpPr>
            <a:spLocks noGrp="1"/>
          </p:cNvSpPr>
          <p:nvPr>
            <p:ph type="sldNum" sz="quarter" idx="5"/>
          </p:nvPr>
        </p:nvSpPr>
        <p:spPr/>
        <p:txBody>
          <a:bodyPr/>
          <a:lstStyle/>
          <a:p>
            <a:fld id="{54EEB602-95FC-483A-B12D-216A7AD7EA24}" type="slidenum">
              <a:rPr lang="en-US" smtClean="0"/>
              <a:t>27</a:t>
            </a:fld>
            <a:endParaRPr lang="en-US" dirty="0"/>
          </a:p>
        </p:txBody>
      </p:sp>
    </p:spTree>
    <p:extLst>
      <p:ext uri="{BB962C8B-B14F-4D97-AF65-F5344CB8AC3E}">
        <p14:creationId xmlns:p14="http://schemas.microsoft.com/office/powerpoint/2010/main" val="4151298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5FB9E-50A2-ABC2-1028-62A5C26FCA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88C06-7FA8-1B1D-9D8B-AA8FFACF01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392863-D9C6-1EB7-733E-BCA6AC489B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D9A6DC-F725-C99A-754E-B98BBE280728}"/>
              </a:ext>
            </a:extLst>
          </p:cNvPr>
          <p:cNvSpPr>
            <a:spLocks noGrp="1"/>
          </p:cNvSpPr>
          <p:nvPr>
            <p:ph type="sldNum" sz="quarter" idx="5"/>
          </p:nvPr>
        </p:nvSpPr>
        <p:spPr/>
        <p:txBody>
          <a:bodyPr/>
          <a:lstStyle/>
          <a:p>
            <a:fld id="{54EEB602-95FC-483A-B12D-216A7AD7EA24}" type="slidenum">
              <a:rPr lang="en-US" smtClean="0"/>
              <a:t>33</a:t>
            </a:fld>
            <a:endParaRPr lang="en-US" dirty="0"/>
          </a:p>
        </p:txBody>
      </p:sp>
    </p:spTree>
    <p:extLst>
      <p:ext uri="{BB962C8B-B14F-4D97-AF65-F5344CB8AC3E}">
        <p14:creationId xmlns:p14="http://schemas.microsoft.com/office/powerpoint/2010/main" val="4108131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34</a:t>
            </a:fld>
            <a:endParaRPr lang="en-US" dirty="0"/>
          </a:p>
        </p:txBody>
      </p:sp>
    </p:spTree>
    <p:extLst>
      <p:ext uri="{BB962C8B-B14F-4D97-AF65-F5344CB8AC3E}">
        <p14:creationId xmlns:p14="http://schemas.microsoft.com/office/powerpoint/2010/main" val="580697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1EB4E-17CF-0AA6-0A28-C06C4B4D6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9BA4C4-76B0-E4FF-589E-3EA956A2EC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ADF1F6-EAD0-4C06-B1EB-48FC42F5F4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4FDC2163-1845-4B2C-5A28-FDA9ED16DB21}"/>
              </a:ext>
            </a:extLst>
          </p:cNvPr>
          <p:cNvSpPr>
            <a:spLocks noGrp="1"/>
          </p:cNvSpPr>
          <p:nvPr>
            <p:ph type="sldNum" sz="quarter" idx="5"/>
          </p:nvPr>
        </p:nvSpPr>
        <p:spPr/>
        <p:txBody>
          <a:bodyPr/>
          <a:lstStyle/>
          <a:p>
            <a:fld id="{F07F282E-55F5-4803-B60F-09BA4600E538}" type="slidenum">
              <a:rPr lang="en-US" smtClean="0"/>
              <a:t>35</a:t>
            </a:fld>
            <a:endParaRPr lang="en-US" dirty="0"/>
          </a:p>
        </p:txBody>
      </p:sp>
    </p:spTree>
    <p:extLst>
      <p:ext uri="{BB962C8B-B14F-4D97-AF65-F5344CB8AC3E}">
        <p14:creationId xmlns:p14="http://schemas.microsoft.com/office/powerpoint/2010/main" val="1027432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7AEB1-3424-18E3-32C1-3A221C1EA1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72041C-44D7-8C55-68EE-0814C85F89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39EA30-1E23-E7A6-2BA8-2CCE64D46B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CAC18F-4002-AADF-E189-984940B337F4}"/>
              </a:ext>
            </a:extLst>
          </p:cNvPr>
          <p:cNvSpPr>
            <a:spLocks noGrp="1"/>
          </p:cNvSpPr>
          <p:nvPr>
            <p:ph type="sldNum" sz="quarter" idx="5"/>
          </p:nvPr>
        </p:nvSpPr>
        <p:spPr/>
        <p:txBody>
          <a:bodyPr/>
          <a:lstStyle/>
          <a:p>
            <a:fld id="{54EEB602-95FC-483A-B12D-216A7AD7EA24}" type="slidenum">
              <a:rPr lang="en-US" smtClean="0"/>
              <a:t>36</a:t>
            </a:fld>
            <a:endParaRPr lang="en-US" dirty="0"/>
          </a:p>
        </p:txBody>
      </p:sp>
    </p:spTree>
    <p:extLst>
      <p:ext uri="{BB962C8B-B14F-4D97-AF65-F5344CB8AC3E}">
        <p14:creationId xmlns:p14="http://schemas.microsoft.com/office/powerpoint/2010/main" val="649497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3</a:t>
            </a:fld>
            <a:endParaRPr lang="en-US" dirty="0"/>
          </a:p>
        </p:txBody>
      </p:sp>
    </p:spTree>
    <p:extLst>
      <p:ext uri="{BB962C8B-B14F-4D97-AF65-F5344CB8AC3E}">
        <p14:creationId xmlns:p14="http://schemas.microsoft.com/office/powerpoint/2010/main" val="3743899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4</a:t>
            </a:fld>
            <a:endParaRPr lang="en-US" dirty="0"/>
          </a:p>
        </p:txBody>
      </p:sp>
    </p:spTree>
    <p:extLst>
      <p:ext uri="{BB962C8B-B14F-4D97-AF65-F5344CB8AC3E}">
        <p14:creationId xmlns:p14="http://schemas.microsoft.com/office/powerpoint/2010/main" val="4200283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5</a:t>
            </a:fld>
            <a:endParaRPr lang="en-US" dirty="0"/>
          </a:p>
        </p:txBody>
      </p:sp>
    </p:spTree>
    <p:extLst>
      <p:ext uri="{BB962C8B-B14F-4D97-AF65-F5344CB8AC3E}">
        <p14:creationId xmlns:p14="http://schemas.microsoft.com/office/powerpoint/2010/main" val="2191268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6</a:t>
            </a:fld>
            <a:endParaRPr lang="en-US" dirty="0"/>
          </a:p>
        </p:txBody>
      </p:sp>
    </p:spTree>
    <p:extLst>
      <p:ext uri="{BB962C8B-B14F-4D97-AF65-F5344CB8AC3E}">
        <p14:creationId xmlns:p14="http://schemas.microsoft.com/office/powerpoint/2010/main" val="303174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7</a:t>
            </a:fld>
            <a:endParaRPr lang="en-US" dirty="0"/>
          </a:p>
        </p:txBody>
      </p:sp>
    </p:spTree>
    <p:extLst>
      <p:ext uri="{BB962C8B-B14F-4D97-AF65-F5344CB8AC3E}">
        <p14:creationId xmlns:p14="http://schemas.microsoft.com/office/powerpoint/2010/main" val="3572555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8</a:t>
            </a:fld>
            <a:endParaRPr lang="en-US" dirty="0"/>
          </a:p>
        </p:txBody>
      </p:sp>
    </p:spTree>
    <p:extLst>
      <p:ext uri="{BB962C8B-B14F-4D97-AF65-F5344CB8AC3E}">
        <p14:creationId xmlns:p14="http://schemas.microsoft.com/office/powerpoint/2010/main" val="2714327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indent="-285750">
              <a:buFont typeface="Arial" panose="020B0604020202020204" pitchFamily="34" charset="0"/>
              <a:buChar char="•"/>
            </a:pPr>
            <a:r>
              <a:rPr lang="en-US" sz="1800" b="1" dirty="0">
                <a:effectLst/>
                <a:latin typeface="Times New Roman" panose="02020603050405020304" pitchFamily="18" charset="0"/>
                <a:ea typeface="Times New Roman" panose="02020603050405020304" pitchFamily="18" charset="0"/>
              </a:rPr>
              <a:t>Software tool underperformance: </a:t>
            </a:r>
            <a:r>
              <a:rPr lang="en-US" sz="1800" dirty="0">
                <a:effectLst/>
                <a:latin typeface="Times New Roman" panose="02020603050405020304" pitchFamily="18" charset="0"/>
                <a:ea typeface="Times New Roman" panose="02020603050405020304" pitchFamily="18" charset="0"/>
              </a:rPr>
              <a:t>Product inventory is not tracked accurately it will lead to incorrect ordering of new stock or not ordering enough stock to meet customer needs.</a:t>
            </a:r>
          </a:p>
          <a:p>
            <a:pPr marL="742950" marR="0" indent="-285750">
              <a:buFont typeface="Arial" panose="020B0604020202020204" pitchFamily="34" charset="0"/>
              <a:buChar char="•"/>
            </a:pPr>
            <a:r>
              <a:rPr lang="en-US" sz="1800" b="1" dirty="0">
                <a:effectLst/>
                <a:latin typeface="Times New Roman" panose="02020603050405020304" pitchFamily="18" charset="0"/>
                <a:ea typeface="Times New Roman" panose="02020603050405020304" pitchFamily="18" charset="0"/>
              </a:rPr>
              <a:t>Storage underestimate</a:t>
            </a:r>
            <a:r>
              <a:rPr lang="en-US" sz="1800" dirty="0">
                <a:effectLst/>
                <a:latin typeface="Times New Roman" panose="02020603050405020304" pitchFamily="18" charset="0"/>
                <a:ea typeface="Times New Roman" panose="02020603050405020304" pitchFamily="18" charset="0"/>
              </a:rPr>
              <a:t>: Memory is not properly allocated to meet the needs of the number of products and inventory needed by the customer.</a:t>
            </a:r>
          </a:p>
          <a:p>
            <a:pPr marL="742950" marR="0" indent="-285750">
              <a:buFont typeface="Arial" panose="020B0604020202020204" pitchFamily="34" charset="0"/>
              <a:buChar char="•"/>
            </a:pPr>
            <a:r>
              <a:rPr lang="en-US" sz="1800" b="1" dirty="0">
                <a:effectLst/>
                <a:latin typeface="Times New Roman" panose="02020603050405020304" pitchFamily="18" charset="0"/>
                <a:ea typeface="Times New Roman" panose="02020603050405020304" pitchFamily="18" charset="0"/>
              </a:rPr>
              <a:t>Storage underperformance</a:t>
            </a:r>
            <a:r>
              <a:rPr lang="en-US" sz="1800" dirty="0">
                <a:effectLst/>
                <a:latin typeface="Times New Roman" panose="02020603050405020304" pitchFamily="18" charset="0"/>
                <a:ea typeface="Times New Roman" panose="02020603050405020304" pitchFamily="18" charset="0"/>
              </a:rPr>
              <a:t>: Persistent storage of inputs to the system fails and inventory is not correctly tracked between sessions.</a:t>
            </a:r>
          </a:p>
          <a:p>
            <a:pPr marL="742950" marR="0" indent="-285750">
              <a:buFont typeface="Arial" panose="020B0604020202020204" pitchFamily="34" charset="0"/>
              <a:buChar char="•"/>
            </a:pPr>
            <a:r>
              <a:rPr lang="en-US" sz="1800" b="1" dirty="0">
                <a:effectLst/>
                <a:latin typeface="Times New Roman" panose="02020603050405020304" pitchFamily="18" charset="0"/>
                <a:ea typeface="Times New Roman" panose="02020603050405020304" pitchFamily="18" charset="0"/>
              </a:rPr>
              <a:t>Size underestimate</a:t>
            </a:r>
            <a:r>
              <a:rPr lang="en-US" sz="1800" dirty="0">
                <a:effectLst/>
                <a:latin typeface="Times New Roman" panose="02020603050405020304" pitchFamily="18" charset="0"/>
                <a:ea typeface="Times New Roman" panose="02020603050405020304" pitchFamily="18" charset="0"/>
              </a:rPr>
              <a:t>: The size of the system has been underestimated, slowing down processing of information and program execution.</a:t>
            </a:r>
          </a:p>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9</a:t>
            </a:fld>
            <a:endParaRPr lang="en-US" dirty="0"/>
          </a:p>
        </p:txBody>
      </p:sp>
    </p:spTree>
    <p:extLst>
      <p:ext uri="{BB962C8B-B14F-4D97-AF65-F5344CB8AC3E}">
        <p14:creationId xmlns:p14="http://schemas.microsoft.com/office/powerpoint/2010/main" val="2221603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r>
              <a:rPr lang="en-US"/>
              <a:t>9/8/20XX</a:t>
            </a:r>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r>
              <a:rPr lang="en-US"/>
              <a:t>Presentation Title</a:t>
            </a:r>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233062062"/>
      </p:ext>
    </p:extLst>
  </p:cSld>
  <p:clrMapOvr>
    <a:masterClrMapping/>
  </p:clrMapOvr>
  <p:hf sldNum="0" hdr="0" ftr="0" dt="0"/>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352365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r>
              <a:rPr lang="en-US"/>
              <a:t>9/8/20XX</a:t>
            </a:r>
            <a:endParaRPr lang="en-US" dirty="0"/>
          </a:p>
        </p:txBody>
      </p:sp>
      <p:sp>
        <p:nvSpPr>
          <p:cNvPr id="5" name="Footer Placeholder 4"/>
          <p:cNvSpPr>
            <a:spLocks noGrp="1"/>
          </p:cNvSpPr>
          <p:nvPr>
            <p:ph type="ftr" sz="quarter" idx="11"/>
          </p:nvPr>
        </p:nvSpPr>
        <p:spPr>
          <a:xfrm>
            <a:off x="2933699" y="6296615"/>
            <a:ext cx="5959577" cy="365125"/>
          </a:xfrm>
        </p:spPr>
        <p:txBody>
          <a:bodyPr/>
          <a:lstStyle/>
          <a:p>
            <a:r>
              <a:rPr lang="en-US"/>
              <a:t>Presentation Title</a:t>
            </a:r>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2157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9134"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361923"/>
            <a:ext cx="6623040" cy="1421898"/>
          </a:xfrm>
        </p:spPr>
        <p:txBody>
          <a:bodyPr anchor="b" anchorCtr="0">
            <a:noAutofit/>
          </a:bodyPr>
          <a:lstStyle>
            <a:lvl1pPr>
              <a:lnSpc>
                <a:spcPct val="100000"/>
              </a:lnSpc>
              <a:defRPr sz="3200"/>
            </a:lvl1pPr>
          </a:lstStyle>
          <a:p>
            <a:r>
              <a:rPr lang="en-US" dirty="0"/>
              <a:t>Click to add title</a:t>
            </a:r>
          </a:p>
        </p:txBody>
      </p:sp>
      <p:sp>
        <p:nvSpPr>
          <p:cNvPr id="3" name="Content Placeholder 2">
            <a:extLst>
              <a:ext uri="{FF2B5EF4-FFF2-40B4-BE49-F238E27FC236}">
                <a16:creationId xmlns:a16="http://schemas.microsoft.com/office/drawing/2014/main" id="{C40EA5BF-04A6-2B17-0703-8419C4DB97FF}"/>
              </a:ext>
            </a:extLst>
          </p:cNvPr>
          <p:cNvSpPr>
            <a:spLocks noGrp="1"/>
          </p:cNvSpPr>
          <p:nvPr>
            <p:ph sz="quarter" idx="14" hasCustomPrompt="1"/>
          </p:nvPr>
        </p:nvSpPr>
        <p:spPr>
          <a:xfrm>
            <a:off x="787399" y="2916772"/>
            <a:ext cx="6622819" cy="2852639"/>
          </a:xfrm>
        </p:spPr>
        <p:txBody>
          <a:bodyPr anchor="t"/>
          <a:lstStyle>
            <a:lvl1pPr marL="0" indent="0">
              <a:lnSpc>
                <a:spcPct val="125000"/>
              </a:lnSpc>
              <a:spcAft>
                <a:spcPts val="600"/>
              </a:spcAft>
              <a:buNone/>
              <a:defRPr sz="2000" b="0"/>
            </a:lvl1pPr>
            <a:lvl2pPr>
              <a:lnSpc>
                <a:spcPct val="125000"/>
              </a:lnSpc>
              <a:spcAft>
                <a:spcPts val="600"/>
              </a:spcAft>
              <a:defRPr/>
            </a:lvl2pPr>
            <a:lvl3pPr>
              <a:lnSpc>
                <a:spcPct val="125000"/>
              </a:lnSpc>
              <a:spcAft>
                <a:spcPts val="600"/>
              </a:spcAft>
              <a:defRPr/>
            </a:lvl3pPr>
            <a:lvl4pPr>
              <a:lnSpc>
                <a:spcPct val="125000"/>
              </a:lnSpc>
              <a:spcAft>
                <a:spcPts val="600"/>
              </a:spcAft>
              <a:defRPr/>
            </a:lvl4pPr>
            <a:lvl5pPr>
              <a:lnSpc>
                <a:spcPct val="125000"/>
              </a:lnSpc>
              <a:spcAft>
                <a:spcPts val="600"/>
              </a:spcAf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a:lstStyle>
            <a:lvl1pPr>
              <a:defRPr>
                <a:solidFill>
                  <a:schemeClr val="bg1"/>
                </a:solidFill>
              </a:defRPr>
            </a:lvl1pPr>
          </a:lstStyle>
          <a:p>
            <a:r>
              <a:rPr lang="en-US" dirty="0"/>
              <a:t>Presentation Title</a:t>
            </a:r>
          </a:p>
        </p:txBody>
      </p:sp>
      <p:sp>
        <p:nvSpPr>
          <p:cNvPr id="19" name="Date Placeholder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a:lstStyle/>
          <a:p>
            <a:r>
              <a:rPr lang="en-US" dirty="0"/>
              <a:t>9/8/20XX</a:t>
            </a:r>
          </a:p>
        </p:txBody>
      </p:sp>
      <p:sp>
        <p:nvSpPr>
          <p:cNvPr id="20" name="Slide Number Placeholder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BD79D74E-6357-D3E7-30C0-09B4B82BA321}"/>
              </a:ext>
              <a:ext uri="{C183D7F6-B498-43B3-948B-1728B52AA6E4}">
                <adec:decorative xmlns:adec="http://schemas.microsoft.com/office/drawing/2017/decorative" val="1"/>
              </a:ext>
            </a:extLst>
          </p:cNvPr>
          <p:cNvSpPr/>
          <p:nvPr userDrawn="1"/>
        </p:nvSpPr>
        <p:spPr>
          <a:xfrm>
            <a:off x="8203482" y="1095507"/>
            <a:ext cx="3997653" cy="50168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7534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 Pictur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 uri="{C183D7F6-B498-43B3-948B-1728B52AA6E4}">
                <adec:decorative xmlns:adec="http://schemas.microsoft.com/office/drawing/2017/decorative" val="1"/>
              </a:ext>
            </a:extLst>
          </p:cNvPr>
          <p:cNvSpPr/>
          <p:nvPr userDrawn="1"/>
        </p:nvSpPr>
        <p:spPr>
          <a:xfrm>
            <a:off x="1" y="825689"/>
            <a:ext cx="7685728" cy="3741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386630" y="825687"/>
            <a:ext cx="5957384" cy="3741551"/>
          </a:xfrm>
        </p:spPr>
        <p:txBody>
          <a:bodyPr tIns="182880" anchor="ctr" anchorCtr="0">
            <a:noAutofit/>
          </a:bodyPr>
          <a:lstStyle>
            <a:lvl1pPr>
              <a:lnSpc>
                <a:spcPct val="100000"/>
              </a:lnSpc>
              <a:defRPr sz="4000" cap="all" baseline="0">
                <a:solidFill>
                  <a:schemeClr val="bg1"/>
                </a:solidFill>
              </a:defRPr>
            </a:lvl1pPr>
          </a:lstStyle>
          <a:p>
            <a:r>
              <a:rPr lang="en-US" sz="4400" dirty="0">
                <a:solidFill>
                  <a:schemeClr val="bg1"/>
                </a:solidFill>
              </a:rPr>
              <a:t>CLICK TO ADD TITLE</a:t>
            </a:r>
          </a:p>
        </p:txBody>
      </p:sp>
      <p:sp>
        <p:nvSpPr>
          <p:cNvPr id="56" name="Rectangle 55">
            <a:extLst>
              <a:ext uri="{FF2B5EF4-FFF2-40B4-BE49-F238E27FC236}">
                <a16:creationId xmlns:a16="http://schemas.microsoft.com/office/drawing/2014/main" id="{FB792E4C-AD3B-4E88-8540-E75759746368}"/>
              </a:ext>
              <a:ext uri="{C183D7F6-B498-43B3-948B-1728B52AA6E4}">
                <adec:decorative xmlns:adec="http://schemas.microsoft.com/office/drawing/2017/decorative" val="1"/>
              </a:ext>
            </a:extLst>
          </p:cNvPr>
          <p:cNvSpPr/>
          <p:nvPr userDrawn="1"/>
        </p:nvSpPr>
        <p:spPr>
          <a:xfrm>
            <a:off x="-1" y="889696"/>
            <a:ext cx="1070775" cy="36013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Picture Placeholder 64">
            <a:extLst>
              <a:ext uri="{FF2B5EF4-FFF2-40B4-BE49-F238E27FC236}">
                <a16:creationId xmlns:a16="http://schemas.microsoft.com/office/drawing/2014/main" id="{D60E3C33-714C-4528-93A6-4470C3E89AE4}"/>
              </a:ext>
            </a:extLst>
          </p:cNvPr>
          <p:cNvSpPr>
            <a:spLocks noGrp="1"/>
          </p:cNvSpPr>
          <p:nvPr>
            <p:ph type="pic" sz="quarter" idx="13"/>
          </p:nvPr>
        </p:nvSpPr>
        <p:spPr>
          <a:xfrm>
            <a:off x="7710836" y="-2"/>
            <a:ext cx="44811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anchor="t">
            <a:noAutofit/>
          </a:bodyPr>
          <a:lstStyle>
            <a:lvl1pPr marL="0" indent="0" algn="ctr">
              <a:buNone/>
              <a:defRPr sz="1400"/>
            </a:lvl1pPr>
          </a:lstStyle>
          <a:p>
            <a:r>
              <a:rPr lang="en-US"/>
              <a:t>Click icon to add picture</a:t>
            </a:r>
            <a:endParaRPr lang="en-US" dirty="0"/>
          </a:p>
        </p:txBody>
      </p:sp>
      <p:sp>
        <p:nvSpPr>
          <p:cNvPr id="59" name="Rectangle 58">
            <a:extLst>
              <a:ext uri="{FF2B5EF4-FFF2-40B4-BE49-F238E27FC236}">
                <a16:creationId xmlns:a16="http://schemas.microsoft.com/office/drawing/2014/main" id="{EA124D3C-01E3-4B96-BDF0-54851D1739D0}"/>
              </a:ext>
              <a:ext uri="{C183D7F6-B498-43B3-948B-1728B52AA6E4}">
                <adec:decorative xmlns:adec="http://schemas.microsoft.com/office/drawing/2017/decorative" val="1"/>
              </a:ext>
            </a:extLst>
          </p:cNvPr>
          <p:cNvSpPr/>
          <p:nvPr userDrawn="1"/>
        </p:nvSpPr>
        <p:spPr>
          <a:xfrm rot="5400000">
            <a:off x="42498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1430795"/>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FDBF0FB-88D2-4271-BFAF-D129CF8C2F68}"/>
              </a:ext>
              <a:ext uri="{C183D7F6-B498-43B3-948B-1728B52AA6E4}">
                <adec:decorative xmlns:adec="http://schemas.microsoft.com/office/drawing/2017/decorative" val="1"/>
              </a:ext>
            </a:extLst>
          </p:cNvPr>
          <p:cNvSpPr/>
          <p:nvPr userDrawn="1"/>
        </p:nvSpPr>
        <p:spPr>
          <a:xfrm>
            <a:off x="6410325" y="-4078"/>
            <a:ext cx="5787773"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62B807B-6DFA-471C-B675-016416207F0E}"/>
              </a:ext>
              <a:ext uri="{C183D7F6-B498-43B3-948B-1728B52AA6E4}">
                <adec:decorative xmlns:adec="http://schemas.microsoft.com/office/drawing/2017/decorative" val="1"/>
              </a:ext>
            </a:extLst>
          </p:cNvPr>
          <p:cNvSpPr/>
          <p:nvPr userDrawn="1"/>
        </p:nvSpPr>
        <p:spPr>
          <a:xfrm>
            <a:off x="1524" y="1031500"/>
            <a:ext cx="12190475" cy="641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55D4C0-9882-489D-AD77-A9F38B3784A6}"/>
              </a:ext>
              <a:ext uri="{C183D7F6-B498-43B3-948B-1728B52AA6E4}">
                <adec:decorative xmlns:adec="http://schemas.microsoft.com/office/drawing/2017/decorative" val="1"/>
              </a:ext>
            </a:extLst>
          </p:cNvPr>
          <p:cNvSpPr/>
          <p:nvPr userDrawn="1"/>
        </p:nvSpPr>
        <p:spPr>
          <a:xfrm>
            <a:off x="6446677" y="1095508"/>
            <a:ext cx="5742273"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8EC5ED-FCAE-682A-C050-58786819ECD3}"/>
              </a:ext>
            </a:extLst>
          </p:cNvPr>
          <p:cNvSpPr>
            <a:spLocks noGrp="1"/>
          </p:cNvSpPr>
          <p:nvPr>
            <p:ph type="title"/>
          </p:nvPr>
        </p:nvSpPr>
        <p:spPr>
          <a:xfrm>
            <a:off x="6757416" y="1316736"/>
            <a:ext cx="5120640" cy="3392424"/>
          </a:xfrm>
        </p:spPr>
        <p:txBody>
          <a:bodyPr anchor="b"/>
          <a:lstStyle>
            <a:lvl1pPr>
              <a:lnSpc>
                <a:spcPct val="100000"/>
              </a:lnSpc>
              <a:defRPr/>
            </a:lvl1pPr>
          </a:lstStyle>
          <a:p>
            <a:r>
              <a:rPr lang="en-US"/>
              <a:t>Click to edit Master title style</a:t>
            </a:r>
          </a:p>
        </p:txBody>
      </p:sp>
      <p:sp>
        <p:nvSpPr>
          <p:cNvPr id="30" name="Subtitl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6749828" y="4816366"/>
            <a:ext cx="5125300" cy="1068929"/>
          </a:xfrm>
        </p:spPr>
        <p:txBody>
          <a:bodyPr anchor="t" anchorCtr="0">
            <a:noAutofit/>
          </a:bodyPr>
          <a:lstStyle>
            <a:lvl1pPr marL="0" indent="0">
              <a:lnSpc>
                <a:spcPct val="100000"/>
              </a:lnSpc>
              <a:buNone/>
              <a:defRPr sz="2000" b="0"/>
            </a:lvl1pPr>
          </a:lstStyle>
          <a:p>
            <a:r>
              <a:rPr lang="en-US" sz="2000" dirty="0">
                <a:solidFill>
                  <a:schemeClr val="tx2"/>
                </a:solidFill>
              </a:rPr>
              <a:t>Click to add subtitle</a:t>
            </a:r>
          </a:p>
        </p:txBody>
      </p:sp>
      <p:sp>
        <p:nvSpPr>
          <p:cNvPr id="40" name="Picture Placeholder 38">
            <a:extLst>
              <a:ext uri="{FF2B5EF4-FFF2-40B4-BE49-F238E27FC236}">
                <a16:creationId xmlns:a16="http://schemas.microsoft.com/office/drawing/2014/main" id="{AB2070F4-085F-4F8D-A1E8-A58E5F8F0687}"/>
              </a:ext>
            </a:extLst>
          </p:cNvPr>
          <p:cNvSpPr>
            <a:spLocks noGrp="1"/>
          </p:cNvSpPr>
          <p:nvPr>
            <p:ph type="pic" sz="quarter" idx="13"/>
          </p:nvPr>
        </p:nvSpPr>
        <p:spPr>
          <a:xfrm>
            <a:off x="-6099" y="1095509"/>
            <a:ext cx="6391656" cy="5016892"/>
          </a:xfrm>
        </p:spPr>
        <p:txBody>
          <a:bodyPr anchor="t">
            <a:normAutofit/>
          </a:bodyPr>
          <a:lstStyle>
            <a:lvl1pPr marL="0" indent="0" algn="ctr">
              <a:buNone/>
              <a:defRPr sz="1400"/>
            </a:lvl1pPr>
          </a:lstStyle>
          <a:p>
            <a:r>
              <a:rPr lang="en-US"/>
              <a:t>Click icon to add picture</a:t>
            </a:r>
            <a:endParaRPr lang="en-US" dirty="0"/>
          </a:p>
        </p:txBody>
      </p:sp>
      <p:sp>
        <p:nvSpPr>
          <p:cNvPr id="32" name="Rectangle 31">
            <a:extLst>
              <a:ext uri="{FF2B5EF4-FFF2-40B4-BE49-F238E27FC236}">
                <a16:creationId xmlns:a16="http://schemas.microsoft.com/office/drawing/2014/main" id="{247A5DB4-1ED7-4630-89AF-F1802E44EF89}"/>
              </a:ext>
              <a:ext uri="{C183D7F6-B498-43B3-948B-1728B52AA6E4}">
                <adec:decorative xmlns:adec="http://schemas.microsoft.com/office/drawing/2017/decorative" val="1"/>
              </a:ext>
            </a:extLst>
          </p:cNvPr>
          <p:cNvSpPr/>
          <p:nvPr userDrawn="1"/>
        </p:nvSpPr>
        <p:spPr>
          <a:xfrm>
            <a:off x="0" y="6144405"/>
            <a:ext cx="644667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E5D4012-4107-490F-A369-EA7063242A98}"/>
              </a:ext>
              <a:ext uri="{C183D7F6-B498-43B3-948B-1728B52AA6E4}">
                <adec:decorative xmlns:adec="http://schemas.microsoft.com/office/drawing/2017/decorative" val="1"/>
              </a:ext>
            </a:extLst>
          </p:cNvPr>
          <p:cNvSpPr/>
          <p:nvPr userDrawn="1"/>
        </p:nvSpPr>
        <p:spPr>
          <a:xfrm>
            <a:off x="6446677" y="6167615"/>
            <a:ext cx="5742273"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95C79E2-9EA5-4713-B4AF-0E4572CFFA2F}"/>
              </a:ext>
              <a:ext uri="{C183D7F6-B498-43B3-948B-1728B52AA6E4}">
                <adec:decorative xmlns:adec="http://schemas.microsoft.com/office/drawing/2017/decorative" val="1"/>
              </a:ext>
            </a:extLst>
          </p:cNvPr>
          <p:cNvSpPr/>
          <p:nvPr userDrawn="1"/>
        </p:nvSpPr>
        <p:spPr>
          <a:xfrm>
            <a:off x="1524" y="6112249"/>
            <a:ext cx="12190475" cy="641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74C09E2-06F0-4230-8DAD-A0DBF01F8603}"/>
              </a:ext>
              <a:ext uri="{C183D7F6-B498-43B3-948B-1728B52AA6E4}">
                <adec:decorative xmlns:adec="http://schemas.microsoft.com/office/drawing/2017/decorative" val="1"/>
              </a:ext>
            </a:extLst>
          </p:cNvPr>
          <p:cNvSpPr/>
          <p:nvPr userDrawn="1"/>
        </p:nvSpPr>
        <p:spPr>
          <a:xfrm>
            <a:off x="637949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00742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Content + Picture">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a:extLst>
              <a:ext uri="{FF2B5EF4-FFF2-40B4-BE49-F238E27FC236}">
                <a16:creationId xmlns:a16="http://schemas.microsoft.com/office/drawing/2014/main" id="{53F9468C-8821-4670-9C7C-78E7D75861AD}"/>
              </a:ext>
            </a:extLst>
          </p:cNvPr>
          <p:cNvSpPr>
            <a:spLocks noGrp="1"/>
          </p:cNvSpPr>
          <p:nvPr>
            <p:ph type="title" hasCustomPrompt="1"/>
          </p:nvPr>
        </p:nvSpPr>
        <p:spPr>
          <a:xfrm>
            <a:off x="5141023" y="167463"/>
            <a:ext cx="6408058" cy="1580890"/>
          </a:xfrm>
        </p:spPr>
        <p:txBody>
          <a:bodyPr anchor="b" anchorCtr="0">
            <a:noAutofit/>
          </a:bodyPr>
          <a:lstStyle>
            <a:lvl1pPr>
              <a:lnSpc>
                <a:spcPct val="100000"/>
              </a:lnSpc>
              <a:defRPr sz="3200"/>
            </a:lvl1pPr>
          </a:lstStyle>
          <a:p>
            <a:r>
              <a:rPr lang="en-US" dirty="0"/>
              <a:t>Click to add title</a:t>
            </a:r>
          </a:p>
        </p:txBody>
      </p:sp>
      <p:sp>
        <p:nvSpPr>
          <p:cNvPr id="4" name="Content Placeholder 3">
            <a:extLst>
              <a:ext uri="{FF2B5EF4-FFF2-40B4-BE49-F238E27FC236}">
                <a16:creationId xmlns:a16="http://schemas.microsoft.com/office/drawing/2014/main" id="{FFD78806-0532-B92A-4326-73941B4232E7}"/>
              </a:ext>
            </a:extLst>
          </p:cNvPr>
          <p:cNvSpPr>
            <a:spLocks noGrp="1"/>
          </p:cNvSpPr>
          <p:nvPr>
            <p:ph sz="quarter" idx="16" hasCustomPrompt="1"/>
          </p:nvPr>
        </p:nvSpPr>
        <p:spPr>
          <a:xfrm>
            <a:off x="0" y="0"/>
            <a:ext cx="4613275" cy="6858000"/>
          </a:xfrm>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2">
            <a:extLst>
              <a:ext uri="{FF2B5EF4-FFF2-40B4-BE49-F238E27FC236}">
                <a16:creationId xmlns:a16="http://schemas.microsoft.com/office/drawing/2014/main" id="{DEB24183-BE19-B810-4EF4-D9959CAD150B}"/>
              </a:ext>
            </a:extLst>
          </p:cNvPr>
          <p:cNvSpPr>
            <a:spLocks noGrp="1"/>
          </p:cNvSpPr>
          <p:nvPr>
            <p:ph sz="quarter" idx="15" hasCustomPrompt="1"/>
          </p:nvPr>
        </p:nvSpPr>
        <p:spPr>
          <a:xfrm>
            <a:off x="5140405" y="1959427"/>
            <a:ext cx="6408665" cy="4161653"/>
          </a:xfrm>
        </p:spPr>
        <p:txBody>
          <a:bodyPr anchor="t">
            <a:normAutofit/>
          </a:bodyPr>
          <a:lstStyle>
            <a:lvl1pPr marL="0" indent="0">
              <a:lnSpc>
                <a:spcPct val="100000"/>
              </a:lnSpc>
              <a:spcAft>
                <a:spcPts val="600"/>
              </a:spcAft>
              <a:buNone/>
              <a:defRPr sz="1800" b="0"/>
            </a:lvl1pPr>
            <a:lvl2pPr>
              <a:lnSpc>
                <a:spcPct val="100000"/>
              </a:lnSpc>
              <a:spcAft>
                <a:spcPts val="600"/>
              </a:spcAft>
              <a:defRPr sz="1800"/>
            </a:lvl2pPr>
            <a:lvl3pPr>
              <a:lnSpc>
                <a:spcPct val="100000"/>
              </a:lnSpc>
              <a:spcAft>
                <a:spcPts val="600"/>
              </a:spcAft>
              <a:defRPr sz="1800"/>
            </a:lvl3pPr>
            <a:lvl4pPr>
              <a:lnSpc>
                <a:spcPct val="100000"/>
              </a:lnSpc>
              <a:spcAft>
                <a:spcPts val="600"/>
              </a:spcAft>
              <a:defRPr sz="1800"/>
            </a:lvl4pPr>
            <a:lvl5pPr>
              <a:lnSpc>
                <a:spcPct val="100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CD15B6AB-EFBA-3087-EC3D-8DA945B70C0F}"/>
              </a:ext>
            </a:extLst>
          </p:cNvPr>
          <p:cNvSpPr>
            <a:spLocks noGrp="1"/>
          </p:cNvSpPr>
          <p:nvPr>
            <p:ph type="ftr" sz="quarter" idx="11"/>
          </p:nvPr>
        </p:nvSpPr>
        <p:spPr>
          <a:xfrm>
            <a:off x="5140405" y="6309360"/>
            <a:ext cx="3982428" cy="457200"/>
          </a:xfrm>
        </p:spPr>
        <p:txBody>
          <a:bodyPr/>
          <a:lstStyle>
            <a:lvl1pPr algn="ctr">
              <a:defRPr>
                <a:effectLst/>
              </a:defRPr>
            </a:lvl1pPr>
          </a:lstStyle>
          <a:p>
            <a:pPr algn="l"/>
            <a:r>
              <a:rPr lang="en-US" dirty="0"/>
              <a:t>Presentation Title</a:t>
            </a:r>
          </a:p>
        </p:txBody>
      </p:sp>
      <p:sp>
        <p:nvSpPr>
          <p:cNvPr id="10" name="Date Placeholder 3">
            <a:extLst>
              <a:ext uri="{FF2B5EF4-FFF2-40B4-BE49-F238E27FC236}">
                <a16:creationId xmlns:a16="http://schemas.microsoft.com/office/drawing/2014/main" id="{6A3371A6-1409-7906-744F-59D906DF6755}"/>
              </a:ext>
            </a:extLst>
          </p:cNvPr>
          <p:cNvSpPr>
            <a:spLocks noGrp="1"/>
          </p:cNvSpPr>
          <p:nvPr>
            <p:ph type="dt" sz="half" idx="10"/>
          </p:nvPr>
        </p:nvSpPr>
        <p:spPr>
          <a:xfrm>
            <a:off x="9238415" y="6309360"/>
            <a:ext cx="1215204" cy="457200"/>
          </a:xfrm>
        </p:spPr>
        <p:txBody>
          <a:bodyPr/>
          <a:lstStyle>
            <a:lvl1pPr algn="ctr">
              <a:defRPr>
                <a:effectLst/>
              </a:defRPr>
            </a:lvl1pPr>
          </a:lstStyle>
          <a:p>
            <a:r>
              <a:rPr lang="en-US" dirty="0">
                <a:solidFill>
                  <a:schemeClr val="tx2"/>
                </a:solidFill>
              </a:rPr>
              <a:t>9/8/20XX</a:t>
            </a:r>
            <a:endParaRPr lang="en-US" dirty="0"/>
          </a:p>
        </p:txBody>
      </p:sp>
      <p:sp>
        <p:nvSpPr>
          <p:cNvPr id="11" name="Slide Number Placeholder 5">
            <a:extLst>
              <a:ext uri="{FF2B5EF4-FFF2-40B4-BE49-F238E27FC236}">
                <a16:creationId xmlns:a16="http://schemas.microsoft.com/office/drawing/2014/main" id="{8546652F-6212-09E9-1A75-28F7C8EEF073}"/>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768418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 Subtitl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386628" y="1034477"/>
            <a:ext cx="9380431" cy="2614551"/>
          </a:xfrm>
        </p:spPr>
        <p:txBody>
          <a:bodyPr anchor="b" anchorCtr="0">
            <a:noAutofit/>
          </a:bodyPr>
          <a:lstStyle>
            <a:lvl1pPr algn="l">
              <a:lnSpc>
                <a:spcPct val="100000"/>
              </a:lnSpc>
              <a:defRPr sz="4800" cap="all" baseline="0">
                <a:solidFill>
                  <a:schemeClr val="bg1"/>
                </a:solidFill>
              </a:defRPr>
            </a:lvl1pPr>
          </a:lstStyle>
          <a:p>
            <a:r>
              <a:rPr lang="en-US" sz="4400" dirty="0">
                <a:solidFill>
                  <a:schemeClr val="bg1"/>
                </a:solidFill>
              </a:rPr>
              <a:t>CLICK TO ADD TITLE</a:t>
            </a:r>
          </a:p>
        </p:txBody>
      </p:sp>
      <p:sp>
        <p:nvSpPr>
          <p:cNvPr id="56" name="Rectangle 55">
            <a:extLst>
              <a:ext uri="{FF2B5EF4-FFF2-40B4-BE49-F238E27FC236}">
                <a16:creationId xmlns:a16="http://schemas.microsoft.com/office/drawing/2014/main" id="{FB792E4C-AD3B-4E88-8540-E75759746368}"/>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EA124D3C-01E3-4B96-BDF0-54851D1739D0}"/>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67A64FF-37A7-4837-8033-CBEA22697ECA}"/>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EF94ADB5-E70F-B672-CBEB-D8194AEA79D5}"/>
              </a:ext>
            </a:extLst>
          </p:cNvPr>
          <p:cNvSpPr>
            <a:spLocks noGrp="1"/>
          </p:cNvSpPr>
          <p:nvPr>
            <p:ph type="body" sz="quarter" idx="10" hasCustomPrompt="1"/>
          </p:nvPr>
        </p:nvSpPr>
        <p:spPr>
          <a:xfrm>
            <a:off x="1386177" y="3649028"/>
            <a:ext cx="9380431" cy="2164715"/>
          </a:xfrm>
        </p:spPr>
        <p:txBody>
          <a:bodyPr anchor="t"/>
          <a:lstStyle>
            <a:lvl1pPr marL="0" indent="0">
              <a:lnSpc>
                <a:spcPct val="125000"/>
              </a:lnSpc>
              <a:buNone/>
              <a:defRPr lang="en-US" sz="2400" b="0" kern="1200" spc="150" baseline="0" dirty="0" smtClean="0">
                <a:solidFill>
                  <a:schemeClr val="bg1"/>
                </a:solidFill>
                <a:latin typeface="+mn-lt"/>
                <a:ea typeface="+mn-ea"/>
                <a:cs typeface="+mn-cs"/>
              </a:defRPr>
            </a:lvl1pPr>
            <a:lvl2pPr>
              <a:defRPr lang="en-US" sz="2400" b="0" kern="1200" spc="150" baseline="0" dirty="0" smtClean="0">
                <a:solidFill>
                  <a:schemeClr val="bg1"/>
                </a:solidFill>
                <a:latin typeface="+mn-lt"/>
                <a:ea typeface="+mn-ea"/>
                <a:cs typeface="+mn-cs"/>
              </a:defRPr>
            </a:lvl2pPr>
            <a:lvl3pPr>
              <a:defRPr lang="en-US" sz="2400" b="0" kern="1200" spc="150" baseline="0" dirty="0" smtClean="0">
                <a:solidFill>
                  <a:schemeClr val="bg1"/>
                </a:solidFill>
                <a:latin typeface="+mn-lt"/>
                <a:ea typeface="+mn-ea"/>
                <a:cs typeface="+mn-cs"/>
              </a:defRPr>
            </a:lvl3pPr>
            <a:lvl4pPr>
              <a:defRPr lang="en-US" sz="2400" b="0" kern="1200" spc="150" baseline="0" dirty="0" smtClean="0">
                <a:solidFill>
                  <a:schemeClr val="bg1"/>
                </a:solidFill>
                <a:latin typeface="+mn-lt"/>
                <a:ea typeface="+mn-ea"/>
                <a:cs typeface="+mn-cs"/>
              </a:defRPr>
            </a:lvl4pPr>
            <a:lvl5pPr>
              <a:defRPr lang="en-US" sz="2400" b="0" kern="1200" spc="150" baseline="0" dirty="0">
                <a:solidFill>
                  <a:schemeClr val="bg1"/>
                </a:solidFill>
                <a:latin typeface="+mn-lt"/>
                <a:ea typeface="+mn-ea"/>
                <a:cs typeface="+mn-cs"/>
              </a:defRPr>
            </a:lvl5pPr>
          </a:lstStyle>
          <a:p>
            <a:pPr lvl="0"/>
            <a:r>
              <a:rPr lang="en-US" dirty="0"/>
              <a:t>Click to add text</a:t>
            </a:r>
          </a:p>
        </p:txBody>
      </p:sp>
    </p:spTree>
    <p:extLst>
      <p:ext uri="{BB962C8B-B14F-4D97-AF65-F5344CB8AC3E}">
        <p14:creationId xmlns:p14="http://schemas.microsoft.com/office/powerpoint/2010/main" val="1935738827"/>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and 2 Content 3">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8796342-0E80-4F8E-9563-9F5EDFC0DDF2}"/>
              </a:ext>
              <a:ext uri="{C183D7F6-B498-43B3-948B-1728B52AA6E4}">
                <adec:decorative xmlns:adec="http://schemas.microsoft.com/office/drawing/2017/decorative" val="1"/>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39B2F5D-C3BA-453E-8F4D-97074F48C7AE}"/>
              </a:ext>
              <a:ext uri="{C183D7F6-B498-43B3-948B-1728B52AA6E4}">
                <adec:decorative xmlns:adec="http://schemas.microsoft.com/office/drawing/2017/decorative" val="1"/>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3752"/>
            <a:ext cx="10013709" cy="1033272"/>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15" name="Content Placeholder 2">
            <a:extLst>
              <a:ext uri="{FF2B5EF4-FFF2-40B4-BE49-F238E27FC236}">
                <a16:creationId xmlns:a16="http://schemas.microsoft.com/office/drawing/2014/main" id="{5778233C-CCEC-FC64-A709-616569B37D23}"/>
              </a:ext>
            </a:extLst>
          </p:cNvPr>
          <p:cNvSpPr>
            <a:spLocks noGrp="1"/>
          </p:cNvSpPr>
          <p:nvPr>
            <p:ph sz="quarter" idx="18" hasCustomPrompt="1"/>
          </p:nvPr>
        </p:nvSpPr>
        <p:spPr>
          <a:xfrm>
            <a:off x="1542563" y="502269"/>
            <a:ext cx="4753581" cy="3718557"/>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67FEFA15-354D-6389-9102-922A664A73AE}"/>
              </a:ext>
            </a:extLst>
          </p:cNvPr>
          <p:cNvSpPr>
            <a:spLocks noGrp="1"/>
          </p:cNvSpPr>
          <p:nvPr>
            <p:ph sz="quarter" idx="19" hasCustomPrompt="1"/>
          </p:nvPr>
        </p:nvSpPr>
        <p:spPr>
          <a:xfrm>
            <a:off x="6966630" y="502269"/>
            <a:ext cx="4753581" cy="3718557"/>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D874FDF0-F4BE-433D-86EE-9E1832D4388B}"/>
              </a:ext>
              <a:ext uri="{C183D7F6-B498-43B3-948B-1728B52AA6E4}">
                <adec:decorative xmlns:adec="http://schemas.microsoft.com/office/drawing/2017/decorative" val="1"/>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5DFCD07-1301-45ED-B326-449ECFADE70D}"/>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9" name="Date Placeholder 3">
            <a:extLst>
              <a:ext uri="{FF2B5EF4-FFF2-40B4-BE49-F238E27FC236}">
                <a16:creationId xmlns:a16="http://schemas.microsoft.com/office/drawing/2014/main" id="{57804587-2E59-4D83-B86E-83ADAE4FDC13}"/>
              </a:ext>
            </a:extLst>
          </p:cNvPr>
          <p:cNvSpPr>
            <a:spLocks noGrp="1"/>
          </p:cNvSpPr>
          <p:nvPr>
            <p:ph type="dt" sz="half" idx="10"/>
          </p:nvPr>
        </p:nvSpPr>
        <p:spPr>
          <a:xfrm>
            <a:off x="6678168" y="6309360"/>
            <a:ext cx="2148840" cy="457200"/>
          </a:xfrm>
        </p:spPr>
        <p:txBody>
          <a:bodyPr/>
          <a:lstStyle>
            <a:lvl1pPr algn="l">
              <a:defRPr/>
            </a:lvl1pPr>
          </a:lstStyle>
          <a:p>
            <a:r>
              <a:rPr lang="en-US" dirty="0"/>
              <a:t>9/8/20XX</a:t>
            </a:r>
          </a:p>
        </p:txBody>
      </p:sp>
      <p:sp>
        <p:nvSpPr>
          <p:cNvPr id="10" name="Slide Number Placeholder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924306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 uri="{C183D7F6-B498-43B3-948B-1728B52AA6E4}">
                <adec:decorative xmlns:adec="http://schemas.microsoft.com/office/drawing/2017/decorative" val="1"/>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 uri="{C183D7F6-B498-43B3-948B-1728B52AA6E4}">
                <adec:decorative xmlns:adec="http://schemas.microsoft.com/office/drawing/2017/decorative" val="1"/>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962423"/>
            <a:ext cx="10013710" cy="1216152"/>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2" name="Content Placeholder 2">
            <a:extLst>
              <a:ext uri="{FF2B5EF4-FFF2-40B4-BE49-F238E27FC236}">
                <a16:creationId xmlns:a16="http://schemas.microsoft.com/office/drawing/2014/main" id="{252AD8E1-37CB-EB1E-9394-A293E1F2107F}"/>
              </a:ext>
            </a:extLst>
          </p:cNvPr>
          <p:cNvSpPr>
            <a:spLocks noGrp="1"/>
          </p:cNvSpPr>
          <p:nvPr>
            <p:ph sz="quarter" idx="18" hasCustomPrompt="1"/>
          </p:nvPr>
        </p:nvSpPr>
        <p:spPr>
          <a:xfrm>
            <a:off x="1542563" y="2590800"/>
            <a:ext cx="6441412" cy="3718557"/>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5B37B294-6F01-986D-E8E5-119AE9A8F2BE}"/>
              </a:ext>
            </a:extLst>
          </p:cNvPr>
          <p:cNvSpPr>
            <a:spLocks noGrp="1"/>
          </p:cNvSpPr>
          <p:nvPr>
            <p:ph sz="quarter" idx="17" hasCustomPrompt="1"/>
          </p:nvPr>
        </p:nvSpPr>
        <p:spPr>
          <a:xfrm>
            <a:off x="8197362" y="2590800"/>
            <a:ext cx="3522849" cy="3718557"/>
          </a:xfrm>
        </p:spPr>
        <p:txBody>
          <a:bodyPr anchor="t">
            <a:normAutofit/>
          </a:bodyPr>
          <a:lstStyle>
            <a:lvl1pPr marL="285750" indent="-285750">
              <a:lnSpc>
                <a:spcPct val="125000"/>
              </a:lnSpc>
              <a:spcAft>
                <a:spcPts val="600"/>
              </a:spcAft>
              <a:buFont typeface="Wingdings" panose="05000000000000000000" pitchFamily="2" charset="2"/>
              <a:buChar char="§"/>
              <a:defRPr sz="1800" b="0"/>
            </a:lvl1pPr>
            <a:lvl2pPr>
              <a:lnSpc>
                <a:spcPct val="125000"/>
              </a:lnSpc>
              <a:spcAft>
                <a:spcPts val="600"/>
              </a:spcAft>
              <a:defRPr sz="1800"/>
            </a:lvl2pPr>
            <a:lvl3pPr>
              <a:lnSpc>
                <a:spcPct val="125000"/>
              </a:lnSpc>
              <a:spcAft>
                <a:spcPts val="600"/>
              </a:spcAft>
              <a:defRPr sz="1800"/>
            </a:lvl3pPr>
            <a:lvl4pPr>
              <a:lnSpc>
                <a:spcPct val="125000"/>
              </a:lnSpc>
              <a:spcAft>
                <a:spcPts val="600"/>
              </a:spcAft>
              <a:defRPr sz="1800"/>
            </a:lvl4pPr>
            <a:lvl5pPr>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7278DD10-67BC-4E87-A788-A45C6093F5F8}"/>
              </a:ext>
              <a:ext uri="{C183D7F6-B498-43B3-948B-1728B52AA6E4}">
                <adec:decorative xmlns:adec="http://schemas.microsoft.com/office/drawing/2017/decorative" val="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049579" cy="457200"/>
          </a:xfrm>
        </p:spPr>
        <p:txBody>
          <a:bodyPr/>
          <a:lstStyle/>
          <a:p>
            <a:r>
              <a:rPr lang="en-US" dirty="0"/>
              <a:t>Presentation Title</a:t>
            </a:r>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3" name="Date Placeholder 3">
            <a:extLst>
              <a:ext uri="{FF2B5EF4-FFF2-40B4-BE49-F238E27FC236}">
                <a16:creationId xmlns:a16="http://schemas.microsoft.com/office/drawing/2014/main" id="{D0EFA1AD-93FB-148E-CFC6-A6E5D9967406}"/>
              </a:ext>
            </a:extLst>
          </p:cNvPr>
          <p:cNvSpPr>
            <a:spLocks noGrp="1"/>
          </p:cNvSpPr>
          <p:nvPr>
            <p:ph type="dt" sz="half" idx="10"/>
          </p:nvPr>
        </p:nvSpPr>
        <p:spPr>
          <a:xfrm>
            <a:off x="6678168" y="6309360"/>
            <a:ext cx="2148840" cy="457200"/>
          </a:xfrm>
        </p:spPr>
        <p:txBody>
          <a:bodyPr/>
          <a:lstStyle>
            <a:lvl1pPr algn="l">
              <a:defRPr/>
            </a:lvl1pPr>
          </a:lstStyle>
          <a:p>
            <a:r>
              <a:rPr lang="en-US" dirty="0"/>
              <a:t>9/8/20XX</a:t>
            </a:r>
          </a:p>
        </p:txBody>
      </p:sp>
    </p:spTree>
    <p:extLst>
      <p:ext uri="{BB962C8B-B14F-4D97-AF65-F5344CB8AC3E}">
        <p14:creationId xmlns:p14="http://schemas.microsoft.com/office/powerpoint/2010/main" val="1616477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0" y="0"/>
            <a:ext cx="4016188" cy="105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3988518"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4506511" y="1393926"/>
            <a:ext cx="7042570" cy="1626225"/>
          </a:xfrm>
        </p:spPr>
        <p:txBody>
          <a:bodyPr anchor="b" anchorCtr="0">
            <a:noAutofit/>
          </a:bodyPr>
          <a:lstStyle>
            <a:lvl1pPr>
              <a:lnSpc>
                <a:spcPct val="100000"/>
              </a:lnSpc>
              <a:defRPr sz="3200"/>
            </a:lvl1pPr>
          </a:lstStyle>
          <a:p>
            <a:r>
              <a:rPr lang="en-US" dirty="0"/>
              <a:t>Click to add title</a:t>
            </a:r>
          </a:p>
        </p:txBody>
      </p:sp>
      <p:sp>
        <p:nvSpPr>
          <p:cNvPr id="2" name="Content Placeholder 2">
            <a:extLst>
              <a:ext uri="{FF2B5EF4-FFF2-40B4-BE49-F238E27FC236}">
                <a16:creationId xmlns:a16="http://schemas.microsoft.com/office/drawing/2014/main" id="{FEF27B53-079D-232F-8AA5-ED461B34E8D2}"/>
              </a:ext>
            </a:extLst>
          </p:cNvPr>
          <p:cNvSpPr>
            <a:spLocks noGrp="1"/>
          </p:cNvSpPr>
          <p:nvPr>
            <p:ph sz="quarter" idx="16" hasCustomPrompt="1"/>
          </p:nvPr>
        </p:nvSpPr>
        <p:spPr>
          <a:xfrm>
            <a:off x="4506741" y="3153103"/>
            <a:ext cx="7042335" cy="2648312"/>
          </a:xfrm>
        </p:spPr>
        <p:txBody>
          <a:bodyPr anchor="t">
            <a:normAutofit/>
          </a:bodyPr>
          <a:lstStyle>
            <a:lvl1pPr marL="0" indent="0">
              <a:lnSpc>
                <a:spcPct val="125000"/>
              </a:lnSpc>
              <a:spcAft>
                <a:spcPts val="600"/>
              </a:spcAft>
              <a:buNone/>
              <a:defRPr sz="1800" b="0"/>
            </a:lvl1pPr>
            <a:lvl2pPr>
              <a:lnSpc>
                <a:spcPct val="125000"/>
              </a:lnSpc>
              <a:spcAft>
                <a:spcPts val="600"/>
              </a:spcAft>
              <a:defRPr sz="1800"/>
            </a:lvl2pPr>
            <a:lvl3pPr>
              <a:lnSpc>
                <a:spcPct val="125000"/>
              </a:lnSpc>
              <a:spcAft>
                <a:spcPts val="600"/>
              </a:spcAft>
              <a:defRPr sz="1800"/>
            </a:lvl3pPr>
            <a:lvl4pPr>
              <a:lnSpc>
                <a:spcPct val="125000"/>
              </a:lnSpc>
              <a:spcAft>
                <a:spcPts val="600"/>
              </a:spcAft>
              <a:defRPr sz="1800"/>
            </a:lvl4pPr>
            <a:lvl5pPr>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4041913" y="6144405"/>
            <a:ext cx="8150087" cy="7135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0"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3986412"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oter Placeholder 4">
            <a:extLst>
              <a:ext uri="{FF2B5EF4-FFF2-40B4-BE49-F238E27FC236}">
                <a16:creationId xmlns:a16="http://schemas.microsoft.com/office/drawing/2014/main" id="{4F4FDF97-2780-775F-9416-96F7A90662B2}"/>
              </a:ext>
            </a:extLst>
          </p:cNvPr>
          <p:cNvSpPr>
            <a:spLocks noGrp="1"/>
          </p:cNvSpPr>
          <p:nvPr>
            <p:ph type="ftr" sz="quarter" idx="11"/>
          </p:nvPr>
        </p:nvSpPr>
        <p:spPr>
          <a:xfrm>
            <a:off x="6172202" y="6309360"/>
            <a:ext cx="4280135" cy="457200"/>
          </a:xfrm>
        </p:spPr>
        <p:txBody>
          <a:bodyPr/>
          <a:lstStyle>
            <a:lvl1pPr algn="ctr">
              <a:defRPr>
                <a:effectLst/>
              </a:defRPr>
            </a:lvl1pPr>
          </a:lstStyle>
          <a:p>
            <a:r>
              <a:rPr lang="en-US" dirty="0"/>
              <a:t>Presentation Title</a:t>
            </a:r>
          </a:p>
        </p:txBody>
      </p:sp>
      <p:sp>
        <p:nvSpPr>
          <p:cNvPr id="24" name="Date Placeholder 3">
            <a:extLst>
              <a:ext uri="{FF2B5EF4-FFF2-40B4-BE49-F238E27FC236}">
                <a16:creationId xmlns:a16="http://schemas.microsoft.com/office/drawing/2014/main" id="{A03787D1-4AB7-2166-D4DB-A3878CBB24F1}"/>
              </a:ext>
            </a:extLst>
          </p:cNvPr>
          <p:cNvSpPr>
            <a:spLocks noGrp="1"/>
          </p:cNvSpPr>
          <p:nvPr>
            <p:ph type="dt" sz="half" idx="10"/>
          </p:nvPr>
        </p:nvSpPr>
        <p:spPr>
          <a:xfrm>
            <a:off x="4506511" y="6309360"/>
            <a:ext cx="1513289" cy="457200"/>
          </a:xfrm>
        </p:spPr>
        <p:txBody>
          <a:bodyPr/>
          <a:lstStyle>
            <a:lvl1pPr>
              <a:defRPr>
                <a:effectLst/>
              </a:defRPr>
            </a:lvl1pPr>
          </a:lstStyle>
          <a:p>
            <a:r>
              <a:rPr lang="en-US" dirty="0">
                <a:solidFill>
                  <a:schemeClr val="tx2"/>
                </a:solidFill>
              </a:rPr>
              <a:t>9/8/20XX</a:t>
            </a:r>
            <a:endParaRPr lang="en-US" dirty="0"/>
          </a:p>
        </p:txBody>
      </p:sp>
      <p:sp>
        <p:nvSpPr>
          <p:cNvPr id="25" name="Slide Number Placeholder 5">
            <a:extLst>
              <a:ext uri="{FF2B5EF4-FFF2-40B4-BE49-F238E27FC236}">
                <a16:creationId xmlns:a16="http://schemas.microsoft.com/office/drawing/2014/main" id="{4F8C5CD2-BF99-0846-2E4A-179E6C459F1A}"/>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81800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2084944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and 2 Content 3">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8796342-0E80-4F8E-9563-9F5EDFC0DDF2}"/>
              </a:ext>
              <a:ext uri="{C183D7F6-B498-43B3-948B-1728B52AA6E4}">
                <adec:decorative xmlns:adec="http://schemas.microsoft.com/office/drawing/2017/decorative" val="1"/>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39B2F5D-C3BA-453E-8F4D-97074F48C7AE}"/>
              </a:ext>
              <a:ext uri="{C183D7F6-B498-43B3-948B-1728B52AA6E4}">
                <adec:decorative xmlns:adec="http://schemas.microsoft.com/office/drawing/2017/decorative" val="1"/>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3752"/>
            <a:ext cx="10013709" cy="1033272"/>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6" name="Rectangle 5">
            <a:extLst>
              <a:ext uri="{FF2B5EF4-FFF2-40B4-BE49-F238E27FC236}">
                <a16:creationId xmlns:a16="http://schemas.microsoft.com/office/drawing/2014/main" id="{D874FDF0-F4BE-433D-86EE-9E1832D4388B}"/>
              </a:ext>
              <a:ext uri="{C183D7F6-B498-43B3-948B-1728B52AA6E4}">
                <adec:decorative xmlns:adec="http://schemas.microsoft.com/office/drawing/2017/decorative" val="1"/>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5DFCD07-1301-45ED-B326-449ECFADE70D}"/>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9F875EEC-3E6C-5B97-FFE8-0D1ECAAAE98A}"/>
              </a:ext>
            </a:extLst>
          </p:cNvPr>
          <p:cNvSpPr>
            <a:spLocks noGrp="1"/>
          </p:cNvSpPr>
          <p:nvPr>
            <p:ph sz="quarter" idx="14" hasCustomPrompt="1"/>
          </p:nvPr>
        </p:nvSpPr>
        <p:spPr>
          <a:xfrm>
            <a:off x="1535372" y="462243"/>
            <a:ext cx="3098425" cy="3866324"/>
          </a:xfrm>
        </p:spPr>
        <p:txBody>
          <a:bodyPr anchor="t">
            <a:normAutofit/>
          </a:bodyPr>
          <a:lstStyle>
            <a:lvl1pPr marL="0" indent="0">
              <a:lnSpc>
                <a:spcPct val="125000"/>
              </a:lnSpc>
              <a:spcAft>
                <a:spcPts val="600"/>
              </a:spcAft>
              <a:buNone/>
              <a:defRPr sz="1800" b="0"/>
            </a:lvl1pPr>
            <a:lvl2pPr marL="281178" indent="0">
              <a:lnSpc>
                <a:spcPct val="125000"/>
              </a:lnSpc>
              <a:spcAft>
                <a:spcPts val="600"/>
              </a:spcAft>
              <a:buNone/>
              <a:defRPr sz="1800"/>
            </a:lvl2pPr>
            <a:lvl3pPr marL="566928" indent="0">
              <a:lnSpc>
                <a:spcPct val="125000"/>
              </a:lnSpc>
              <a:spcAft>
                <a:spcPts val="600"/>
              </a:spcAft>
              <a:buNone/>
              <a:defRPr sz="1800"/>
            </a:lvl3pPr>
            <a:lvl4pPr marL="850392" indent="0">
              <a:lnSpc>
                <a:spcPct val="125000"/>
              </a:lnSpc>
              <a:spcAft>
                <a:spcPts val="600"/>
              </a:spcAft>
              <a:buNone/>
              <a:defRPr sz="1800"/>
            </a:lvl4pPr>
            <a:lvl5pPr marL="1133856" indent="0">
              <a:lnSpc>
                <a:spcPct val="125000"/>
              </a:lnSpc>
              <a:spcAft>
                <a:spcPts val="600"/>
              </a:spcAft>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7">
            <a:extLst>
              <a:ext uri="{FF2B5EF4-FFF2-40B4-BE49-F238E27FC236}">
                <a16:creationId xmlns:a16="http://schemas.microsoft.com/office/drawing/2014/main" id="{0C5070DA-50C2-065D-00B0-3B12070D77E7}"/>
              </a:ext>
            </a:extLst>
          </p:cNvPr>
          <p:cNvSpPr>
            <a:spLocks noGrp="1"/>
          </p:cNvSpPr>
          <p:nvPr>
            <p:ph type="tbl" sz="quarter" idx="15"/>
          </p:nvPr>
        </p:nvSpPr>
        <p:spPr>
          <a:xfrm>
            <a:off x="5075238" y="461735"/>
            <a:ext cx="6473842" cy="3867150"/>
          </a:xfrm>
        </p:spPr>
        <p:txBody>
          <a:bodyPr anchor="t"/>
          <a:lstStyle>
            <a:lvl1pPr marL="0" indent="0" algn="ctr">
              <a:buNone/>
              <a:defRPr/>
            </a:lvl1pPr>
          </a:lstStyle>
          <a:p>
            <a:r>
              <a:rPr lang="en-US"/>
              <a:t>Click icon to add table</a:t>
            </a:r>
            <a:endParaRPr lang="en-US" dirty="0"/>
          </a:p>
        </p:txBody>
      </p:sp>
      <p:sp>
        <p:nvSpPr>
          <p:cNvPr id="15" name="Date Placeholder 3">
            <a:extLst>
              <a:ext uri="{FF2B5EF4-FFF2-40B4-BE49-F238E27FC236}">
                <a16:creationId xmlns:a16="http://schemas.microsoft.com/office/drawing/2014/main" id="{2F8DD265-980F-4708-EDDF-3130F434AC9D}"/>
              </a:ext>
            </a:extLst>
          </p:cNvPr>
          <p:cNvSpPr>
            <a:spLocks noGrp="1"/>
          </p:cNvSpPr>
          <p:nvPr>
            <p:ph type="dt" sz="half" idx="10"/>
          </p:nvPr>
        </p:nvSpPr>
        <p:spPr>
          <a:xfrm>
            <a:off x="6678168" y="6309360"/>
            <a:ext cx="2148840" cy="457200"/>
          </a:xfrm>
        </p:spPr>
        <p:txBody>
          <a:bodyPr/>
          <a:lstStyle>
            <a:lvl1pPr algn="l">
              <a:defRPr/>
            </a:lvl1pPr>
          </a:lstStyle>
          <a:p>
            <a:r>
              <a:rPr lang="en-US" dirty="0"/>
              <a:t>9/8/20XX</a:t>
            </a:r>
          </a:p>
        </p:txBody>
      </p:sp>
      <p:sp>
        <p:nvSpPr>
          <p:cNvPr id="8" name="Footer Placeholder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10" name="Slide Number Placeholder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895831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0"/>
            <a:ext cx="12192000" cy="135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5E19795B-1103-80EF-6098-1E8371D07DB8}"/>
              </a:ext>
            </a:extLst>
          </p:cNvPr>
          <p:cNvSpPr>
            <a:spLocks noGrp="1"/>
          </p:cNvSpPr>
          <p:nvPr>
            <p:ph type="title" hasCustomPrompt="1"/>
          </p:nvPr>
        </p:nvSpPr>
        <p:spPr>
          <a:xfrm>
            <a:off x="648935" y="91439"/>
            <a:ext cx="10900146" cy="1168739"/>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3" name="Content Placeholder 2">
            <a:extLst>
              <a:ext uri="{FF2B5EF4-FFF2-40B4-BE49-F238E27FC236}">
                <a16:creationId xmlns:a16="http://schemas.microsoft.com/office/drawing/2014/main" id="{7ED4F766-C576-F298-E93A-CD0D832F8E4F}"/>
              </a:ext>
            </a:extLst>
          </p:cNvPr>
          <p:cNvSpPr>
            <a:spLocks noGrp="1"/>
          </p:cNvSpPr>
          <p:nvPr>
            <p:ph sz="quarter" idx="14" hasCustomPrompt="1"/>
          </p:nvPr>
        </p:nvSpPr>
        <p:spPr>
          <a:xfrm>
            <a:off x="648935" y="1646102"/>
            <a:ext cx="3819652" cy="4160520"/>
          </a:xfrm>
        </p:spPr>
        <p:txBody>
          <a:bodyPr anchor="t">
            <a:normAutofit/>
          </a:bodyPr>
          <a:lstStyle>
            <a:lvl1pPr>
              <a:lnSpc>
                <a:spcPct val="125000"/>
              </a:lnSpc>
              <a:spcAft>
                <a:spcPts val="600"/>
              </a:spcAft>
              <a:defRPr sz="1800" b="0"/>
            </a:lvl1pPr>
            <a:lvl2pPr>
              <a:lnSpc>
                <a:spcPct val="125000"/>
              </a:lnSpc>
              <a:spcAft>
                <a:spcPts val="600"/>
              </a:spcAft>
              <a:defRPr sz="1800"/>
            </a:lvl2pPr>
            <a:lvl3pPr>
              <a:lnSpc>
                <a:spcPct val="125000"/>
              </a:lnSpc>
              <a:spcAft>
                <a:spcPts val="600"/>
              </a:spcAft>
              <a:defRPr sz="1800"/>
            </a:lvl3pPr>
            <a:lvl4pPr>
              <a:lnSpc>
                <a:spcPct val="125000"/>
              </a:lnSpc>
              <a:spcAft>
                <a:spcPts val="600"/>
              </a:spcAft>
              <a:defRPr sz="1800"/>
            </a:lvl4pPr>
            <a:lvl5pPr>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10" name="Date Placeholder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r>
              <a:rPr lang="en-US" dirty="0"/>
              <a:t>9/8/20XX</a:t>
            </a:r>
          </a:p>
        </p:txBody>
      </p:sp>
      <p:sp>
        <p:nvSpPr>
          <p:cNvPr id="12" name="Slide Number Placeholder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2">
            <a:extLst>
              <a:ext uri="{FF2B5EF4-FFF2-40B4-BE49-F238E27FC236}">
                <a16:creationId xmlns:a16="http://schemas.microsoft.com/office/drawing/2014/main" id="{2E94D0A7-4358-49BF-96EE-8DEB6F4DCF56}"/>
              </a:ext>
            </a:extLst>
          </p:cNvPr>
          <p:cNvSpPr>
            <a:spLocks noGrp="1"/>
          </p:cNvSpPr>
          <p:nvPr>
            <p:ph sz="quarter" idx="19" hasCustomPrompt="1"/>
          </p:nvPr>
        </p:nvSpPr>
        <p:spPr>
          <a:xfrm>
            <a:off x="4679661" y="1646102"/>
            <a:ext cx="6863403" cy="4160520"/>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736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 uri="{C183D7F6-B498-43B3-948B-1728B52AA6E4}">
                <adec:decorative xmlns:adec="http://schemas.microsoft.com/office/drawing/2017/decorative" val="1"/>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 uri="{C183D7F6-B498-43B3-948B-1728B52AA6E4}">
                <adec:decorative xmlns:adec="http://schemas.microsoft.com/office/drawing/2017/decorative" val="1"/>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962423"/>
            <a:ext cx="10013710" cy="1216152"/>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4" name="Table Placeholder 3">
            <a:extLst>
              <a:ext uri="{FF2B5EF4-FFF2-40B4-BE49-F238E27FC236}">
                <a16:creationId xmlns:a16="http://schemas.microsoft.com/office/drawing/2014/main" id="{74D0E84D-2B51-9F8D-82CE-C086143DC605}"/>
              </a:ext>
            </a:extLst>
          </p:cNvPr>
          <p:cNvSpPr>
            <a:spLocks noGrp="1"/>
          </p:cNvSpPr>
          <p:nvPr>
            <p:ph type="tbl" sz="quarter" idx="14"/>
          </p:nvPr>
        </p:nvSpPr>
        <p:spPr>
          <a:xfrm>
            <a:off x="1630363" y="2757951"/>
            <a:ext cx="9918700" cy="3387579"/>
          </a:xfrm>
        </p:spPr>
        <p:txBody>
          <a:bodyPr anchor="t"/>
          <a:lstStyle>
            <a:lvl1pPr marL="0" indent="0" algn="ctr">
              <a:buNone/>
              <a:defRPr/>
            </a:lvl1pPr>
          </a:lstStyle>
          <a:p>
            <a:r>
              <a:rPr lang="en-US"/>
              <a:t>Click icon to add table</a:t>
            </a:r>
            <a:endParaRPr lang="en-US" dirty="0"/>
          </a:p>
        </p:txBody>
      </p:sp>
      <p:sp>
        <p:nvSpPr>
          <p:cNvPr id="10" name="Rectangle 9">
            <a:extLst>
              <a:ext uri="{FF2B5EF4-FFF2-40B4-BE49-F238E27FC236}">
                <a16:creationId xmlns:a16="http://schemas.microsoft.com/office/drawing/2014/main" id="{7278DD10-67BC-4E87-A788-A45C6093F5F8}"/>
              </a:ext>
              <a:ext uri="{C183D7F6-B498-43B3-948B-1728B52AA6E4}">
                <adec:decorative xmlns:adec="http://schemas.microsoft.com/office/drawing/2017/decorative" val="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4">
            <a:extLst>
              <a:ext uri="{FF2B5EF4-FFF2-40B4-BE49-F238E27FC236}">
                <a16:creationId xmlns:a16="http://schemas.microsoft.com/office/drawing/2014/main" id="{0DB9557B-D9D3-4FA9-2D64-D2F91957D2FC}"/>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16" name="Slide Number Placeholder 5">
            <a:extLst>
              <a:ext uri="{FF2B5EF4-FFF2-40B4-BE49-F238E27FC236}">
                <a16:creationId xmlns:a16="http://schemas.microsoft.com/office/drawing/2014/main" id="{3BC3F5B3-7690-C0DA-4084-5EFE50E8C162}"/>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17" name="Date Placeholder 3">
            <a:extLst>
              <a:ext uri="{FF2B5EF4-FFF2-40B4-BE49-F238E27FC236}">
                <a16:creationId xmlns:a16="http://schemas.microsoft.com/office/drawing/2014/main" id="{99E56FFE-09D7-3078-C9E8-DFE8CF68AAD5}"/>
              </a:ext>
            </a:extLst>
          </p:cNvPr>
          <p:cNvSpPr>
            <a:spLocks noGrp="1"/>
          </p:cNvSpPr>
          <p:nvPr>
            <p:ph type="dt" sz="half" idx="10"/>
          </p:nvPr>
        </p:nvSpPr>
        <p:spPr>
          <a:xfrm>
            <a:off x="6678168" y="6309360"/>
            <a:ext cx="2148840" cy="457200"/>
          </a:xfrm>
        </p:spPr>
        <p:txBody>
          <a:bodyPr/>
          <a:lstStyle>
            <a:lvl1pPr algn="l">
              <a:defRPr/>
            </a:lvl1pPr>
          </a:lstStyle>
          <a:p>
            <a:r>
              <a:rPr lang="en-US" dirty="0"/>
              <a:t>9/8/20XX</a:t>
            </a:r>
          </a:p>
        </p:txBody>
      </p:sp>
    </p:spTree>
    <p:extLst>
      <p:ext uri="{BB962C8B-B14F-4D97-AF65-F5344CB8AC3E}">
        <p14:creationId xmlns:p14="http://schemas.microsoft.com/office/powerpoint/2010/main" val="24340333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848455"/>
            <a:ext cx="5102365" cy="2601914"/>
          </a:xfrm>
        </p:spPr>
        <p:txBody>
          <a:bodyPr tIns="182880" anchor="ctr" anchorCtr="0">
            <a:noAutofit/>
          </a:bodyPr>
          <a:lstStyle>
            <a:lvl1pPr>
              <a:lnSpc>
                <a:spcPct val="100000"/>
              </a:lnSpc>
              <a:defRPr sz="3200" cap="all" baseline="0">
                <a:solidFill>
                  <a:schemeClr val="bg1"/>
                </a:solidFill>
              </a:defRPr>
            </a:lvl1pPr>
          </a:lstStyle>
          <a:p>
            <a:r>
              <a:rPr lang="en-US" dirty="0">
                <a:solidFill>
                  <a:schemeClr val="bg1"/>
                </a:solidFill>
              </a:rPr>
              <a:t>CLICK TO ADD TITLE</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anchor="ctr">
            <a:normAutofit/>
          </a:bodyPr>
          <a:lstStyle>
            <a:lvl1pPr marL="0" indent="0">
              <a:lnSpc>
                <a:spcPct val="100000"/>
              </a:lnSpc>
              <a:spcAft>
                <a:spcPts val="600"/>
              </a:spcAft>
              <a:buNone/>
              <a:defRPr sz="1800" b="0"/>
            </a:lvl1pPr>
          </a:lstStyle>
          <a:p>
            <a:r>
              <a:rPr lang="en-US" dirty="0"/>
              <a:t>Click to add text</a:t>
            </a:r>
          </a:p>
        </p:txBody>
      </p:sp>
      <p:sp>
        <p:nvSpPr>
          <p:cNvPr id="17" name="Footer Placeholder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a:lstStyle>
            <a:lvl1pPr>
              <a:defRPr lang="en-US" sz="1200" kern="1200" spc="150" baseline="0" dirty="0">
                <a:solidFill>
                  <a:schemeClr val="tx1">
                    <a:lumMod val="75000"/>
                    <a:lumOff val="25000"/>
                  </a:schemeClr>
                </a:solidFill>
                <a:latin typeface="+mj-lt"/>
                <a:ea typeface="+mn-ea"/>
                <a:cs typeface="+mn-cs"/>
              </a:defRPr>
            </a:lvl1pPr>
          </a:lstStyle>
          <a:p>
            <a:r>
              <a:rPr lang="en-US" dirty="0"/>
              <a:t>Presentation Title</a:t>
            </a:r>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a:lstStyle/>
          <a:p>
            <a:r>
              <a:rPr lang="en-US" dirty="0"/>
              <a:t>9/8/20XX</a:t>
            </a:r>
          </a:p>
        </p:txBody>
      </p:sp>
      <p:sp>
        <p:nvSpPr>
          <p:cNvPr id="20" name="Slide Number Placeholder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2" name="Rectangle 1">
            <a:extLst>
              <a:ext uri="{FF2B5EF4-FFF2-40B4-BE49-F238E27FC236}">
                <a16:creationId xmlns:a16="http://schemas.microsoft.com/office/drawing/2014/main" id="{50557ABF-B75C-BD78-1A04-E483A57A9491}"/>
              </a:ext>
              <a:ext uri="{C183D7F6-B498-43B3-948B-1728B52AA6E4}">
                <adec:decorative xmlns:adec="http://schemas.microsoft.com/office/drawing/2017/decorative" val="1"/>
              </a:ext>
            </a:extLst>
          </p:cNvPr>
          <p:cNvSpPr/>
          <p:nvPr userDrawn="1"/>
        </p:nvSpPr>
        <p:spPr>
          <a:xfrm>
            <a:off x="1067712" y="0"/>
            <a:ext cx="5728216" cy="8455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18385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386629" y="825687"/>
            <a:ext cx="9643772" cy="5201730"/>
          </a:xfrm>
        </p:spPr>
        <p:txBody>
          <a:bodyPr tIns="182880" anchor="ctr" anchorCtr="0">
            <a:noAutofit/>
          </a:bodyPr>
          <a:lstStyle>
            <a:lvl1pPr algn="l">
              <a:lnSpc>
                <a:spcPct val="100000"/>
              </a:lnSpc>
              <a:defRPr sz="4800" cap="all" baseline="0">
                <a:solidFill>
                  <a:schemeClr val="bg1"/>
                </a:solidFill>
              </a:defRPr>
            </a:lvl1pPr>
          </a:lstStyle>
          <a:p>
            <a:r>
              <a:rPr lang="en-US" sz="4400" dirty="0">
                <a:solidFill>
                  <a:schemeClr val="bg1"/>
                </a:solidFill>
              </a:rPr>
              <a:t>CLICK TO ADD TITLE</a:t>
            </a:r>
          </a:p>
        </p:txBody>
      </p:sp>
      <p:sp>
        <p:nvSpPr>
          <p:cNvPr id="56" name="Rectangle 55">
            <a:extLst>
              <a:ext uri="{FF2B5EF4-FFF2-40B4-BE49-F238E27FC236}">
                <a16:creationId xmlns:a16="http://schemas.microsoft.com/office/drawing/2014/main" id="{FB792E4C-AD3B-4E88-8540-E75759746368}"/>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EA124D3C-01E3-4B96-BDF0-54851D1739D0}"/>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67A64FF-37A7-4837-8033-CBEA22697ECA}"/>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3FC0C09F-8990-542B-199E-E6FADE2FEEFB}"/>
              </a:ext>
              <a:ext uri="{C183D7F6-B498-43B3-948B-1728B52AA6E4}">
                <adec:decorative xmlns:adec="http://schemas.microsoft.com/office/drawing/2017/decorative" val="1"/>
              </a:ext>
            </a:extLst>
          </p:cNvPr>
          <p:cNvSpPr/>
          <p:nvPr userDrawn="1"/>
        </p:nvSpPr>
        <p:spPr>
          <a:xfrm>
            <a:off x="11119516" y="0"/>
            <a:ext cx="1070775" cy="825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F6F60C3-341E-9533-2415-66360A254A78}"/>
              </a:ext>
              <a:ext uri="{C183D7F6-B498-43B3-948B-1728B52AA6E4}">
                <adec:decorative xmlns:adec="http://schemas.microsoft.com/office/drawing/2017/decorative" val="1"/>
              </a:ext>
            </a:extLst>
          </p:cNvPr>
          <p:cNvSpPr/>
          <p:nvPr userDrawn="1"/>
        </p:nvSpPr>
        <p:spPr>
          <a:xfrm>
            <a:off x="11119515" y="6027421"/>
            <a:ext cx="1070775" cy="830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4753914"/>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r>
              <a:rPr lang="en-US"/>
              <a:t>9/8/20XX</a:t>
            </a:r>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534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9/8/20XX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875859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9/8/20XX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pPr/>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15215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4/19/2025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 useBgFill="1">
        <p:nvSpPr>
          <p:cNvPr id="6" name="Rectangle 5">
            <a:extLst>
              <a:ext uri="{FF2B5EF4-FFF2-40B4-BE49-F238E27FC236}">
                <a16:creationId xmlns:a16="http://schemas.microsoft.com/office/drawing/2014/main" id="{94837D5C-EE88-BE2B-5940-6A8E20CAEEC6}"/>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7D6331A-AE6C-3009-DDD4-1671FF7E0F3D}"/>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8D7D28B-DE67-0B99-CDEB-A037FFC568ED}"/>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8B9F3E3-6134-5423-F75E-B36E71A65278}"/>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B1F677F-A1EC-4CDA-E80E-4B3695465156}"/>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F1E2C06-C49E-A5AA-07A3-D134EFA3D29E}"/>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2BA39D8-E4F7-CD36-B80A-49D228C0FCA3}"/>
              </a:ext>
              <a:ext uri="{C183D7F6-B498-43B3-948B-1728B52AA6E4}">
                <adec:decorative xmlns:adec="http://schemas.microsoft.com/office/drawing/2017/decorative" val="1"/>
              </a:ext>
            </a:extLst>
          </p:cNvPr>
          <p:cNvSpPr/>
          <p:nvPr userDrawn="1"/>
        </p:nvSpPr>
        <p:spPr>
          <a:xfrm>
            <a:off x="11119516" y="0"/>
            <a:ext cx="1070775" cy="825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06F4721-4B2C-0638-8409-054F6738EAFD}"/>
              </a:ext>
              <a:ext uri="{C183D7F6-B498-43B3-948B-1728B52AA6E4}">
                <adec:decorative xmlns:adec="http://schemas.microsoft.com/office/drawing/2017/decorative" val="1"/>
              </a:ext>
            </a:extLst>
          </p:cNvPr>
          <p:cNvSpPr/>
          <p:nvPr userDrawn="1"/>
        </p:nvSpPr>
        <p:spPr>
          <a:xfrm>
            <a:off x="11119515" y="6027421"/>
            <a:ext cx="1070775" cy="830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789478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r>
              <a:rPr lang="en-US"/>
              <a:t>9/8/20XX</a:t>
            </a:r>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938225541"/>
      </p:ext>
    </p:extLst>
  </p:cSld>
  <p:clrMapOvr>
    <a:masterClrMapping/>
  </p:clrMapOvr>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r>
              <a:rPr lang="en-US"/>
              <a:t>9/8/20XX</a:t>
            </a:r>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04140893"/>
      </p:ext>
    </p:extLst>
  </p:cSld>
  <p:clrMapOvr>
    <a:masterClrMapping/>
  </p:clrMapOvr>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r>
              <a:rPr lang="en-US"/>
              <a:t>9/8/20XX</a:t>
            </a:r>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r>
              <a:rPr lang="en-US"/>
              <a:t>Presentation Title</a:t>
            </a:r>
            <a:endParaRPr lang="en-US" dirty="0"/>
          </a:p>
        </p:txBody>
      </p:sp>
    </p:spTree>
    <p:extLst>
      <p:ext uri="{BB962C8B-B14F-4D97-AF65-F5344CB8AC3E}">
        <p14:creationId xmlns:p14="http://schemas.microsoft.com/office/powerpoint/2010/main" val="13706319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9/8/20XX</a:t>
            </a:r>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Presentation Title</a:t>
            </a:r>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54897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682" r:id="rId24"/>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hyperlink" Target="https://creativecommons.org/licenses/by-nc-sa/3.0/" TargetMode="External"/><Relationship Id="rId4" Type="http://schemas.openxmlformats.org/officeDocument/2006/relationships/hyperlink" Target="http://www.tanveernaseer.com/how-to-manage-workplace-conflict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1.xml"/><Relationship Id="rId5" Type="http://schemas.openxmlformats.org/officeDocument/2006/relationships/hyperlink" Target="https://creativecommons.org/licenses/by/3.0/" TargetMode="External"/><Relationship Id="rId4" Type="http://schemas.openxmlformats.org/officeDocument/2006/relationships/hyperlink" Target="https://zinefilaz.blogspot.com/2018/"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hyperlink" Target="https://www.wallpaperflare.com/python-programming-linux-wallpaper-tcgob/download/1440x90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hyperlink" Target="https://creativecommons.org/licenses/by-nc-sa/3.0/" TargetMode="External"/><Relationship Id="rId4" Type="http://schemas.openxmlformats.org/officeDocument/2006/relationships/hyperlink" Target="https://technofaq.org/posts/2019/12/4-levels-of-software-testing-advantag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p:txBody>
          <a:bodyPr vert="horz" lIns="109728" tIns="109728" rIns="109728" bIns="91440" rtlCol="0" anchor="ctr">
            <a:normAutofit/>
          </a:bodyPr>
          <a:lstStyle/>
          <a:p>
            <a:r>
              <a:rPr lang="en-US" dirty="0"/>
              <a:t>G2J Inventory Management System</a:t>
            </a:r>
            <a:br>
              <a:rPr lang="en-US" dirty="0"/>
            </a:br>
            <a:r>
              <a:rPr lang="en-US" sz="1600" dirty="0"/>
              <a:t>Members: </a:t>
            </a:r>
            <a:r>
              <a:rPr lang="en-US" sz="1800" kern="0" dirty="0">
                <a:effectLst/>
                <a:latin typeface="Arial" panose="020B0604020202020204" pitchFamily="34" charset="0"/>
                <a:ea typeface="Times New Roman" panose="02020603050405020304" pitchFamily="18" charset="0"/>
              </a:rPr>
              <a:t>Gloria </a:t>
            </a:r>
            <a:r>
              <a:rPr lang="en-US" sz="1800" kern="0" dirty="0" err="1">
                <a:effectLst/>
                <a:latin typeface="Arial" panose="020B0604020202020204" pitchFamily="34" charset="0"/>
                <a:ea typeface="Times New Roman" panose="02020603050405020304" pitchFamily="18" charset="0"/>
              </a:rPr>
              <a:t>Nzoh-Ndem</a:t>
            </a:r>
            <a:r>
              <a:rPr lang="en-US" sz="1800" kern="0" dirty="0">
                <a:effectLst/>
                <a:latin typeface="Arial" panose="020B0604020202020204" pitchFamily="34" charset="0"/>
                <a:ea typeface="Times New Roman" panose="02020603050405020304" pitchFamily="18" charset="0"/>
              </a:rPr>
              <a:t>, Jamison Brennan, John Kubas</a:t>
            </a:r>
            <a:endParaRPr lang="en-US" dirty="0"/>
          </a:p>
        </p:txBody>
      </p:sp>
    </p:spTree>
    <p:extLst>
      <p:ext uri="{BB962C8B-B14F-4D97-AF65-F5344CB8AC3E}">
        <p14:creationId xmlns:p14="http://schemas.microsoft.com/office/powerpoint/2010/main" val="2323907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5B232-2A1A-0F8C-7B6E-C5F1B43B2A5D}"/>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9045B69F-1B27-FC5D-7615-B4707754A902}"/>
              </a:ext>
            </a:extLst>
          </p:cNvPr>
          <p:cNvSpPr>
            <a:spLocks noGrp="1"/>
          </p:cNvSpPr>
          <p:nvPr>
            <p:ph type="ctrTitle"/>
          </p:nvPr>
        </p:nvSpPr>
        <p:spPr/>
        <p:txBody>
          <a:bodyPr vert="horz" lIns="109728" tIns="109728" rIns="109728" bIns="91440" rtlCol="0" anchor="b">
            <a:normAutofit/>
          </a:bodyPr>
          <a:lstStyle/>
          <a:p>
            <a:r>
              <a:rPr lang="en-US" dirty="0"/>
              <a:t>Requirements Specification</a:t>
            </a:r>
          </a:p>
        </p:txBody>
      </p:sp>
    </p:spTree>
    <p:extLst>
      <p:ext uri="{BB962C8B-B14F-4D97-AF65-F5344CB8AC3E}">
        <p14:creationId xmlns:p14="http://schemas.microsoft.com/office/powerpoint/2010/main" val="3070455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p:txBody>
          <a:bodyPr/>
          <a:lstStyle/>
          <a:p>
            <a:r>
              <a:rPr lang="en-US" dirty="0"/>
              <a:t>Stakeholders</a:t>
            </a:r>
          </a:p>
        </p:txBody>
      </p:sp>
      <p:sp>
        <p:nvSpPr>
          <p:cNvPr id="3" name="Content Placeholder 2">
            <a:extLst>
              <a:ext uri="{FF2B5EF4-FFF2-40B4-BE49-F238E27FC236}">
                <a16:creationId xmlns:a16="http://schemas.microsoft.com/office/drawing/2014/main" id="{41191CC7-9CF2-71F0-1AD4-791EA9CBAD97}"/>
              </a:ext>
            </a:extLst>
          </p:cNvPr>
          <p:cNvSpPr>
            <a:spLocks noGrp="1"/>
          </p:cNvSpPr>
          <p:nvPr>
            <p:ph sz="quarter" idx="4294967295"/>
          </p:nvPr>
        </p:nvSpPr>
        <p:spPr>
          <a:xfrm>
            <a:off x="1274781" y="2316401"/>
            <a:ext cx="10274300" cy="4298044"/>
          </a:xfrm>
        </p:spPr>
        <p:txBody>
          <a:bodyPr>
            <a:normAutofit fontScale="92500" lnSpcReduction="10000"/>
          </a:bodyPr>
          <a:lstStyle/>
          <a:p>
            <a:pPr marL="514350" marR="0" indent="-285750">
              <a:lnSpc>
                <a:spcPct val="115000"/>
              </a:lnSpc>
              <a:spcBef>
                <a:spcPts val="1200"/>
              </a:spcBef>
              <a:spcAft>
                <a:spcPts val="1200"/>
              </a:spcAft>
              <a:buFont typeface="Arial" panose="020B0604020202020204" pitchFamily="34" charset="0"/>
              <a:buChar char="•"/>
            </a:pPr>
            <a:r>
              <a:rPr lang="en-US" sz="2000" b="1" kern="100" dirty="0">
                <a:effectLst/>
                <a:latin typeface="Times New Roman" panose="02020603050405020304" pitchFamily="18" charset="0"/>
                <a:ea typeface="Arial" panose="020B0604020202020204" pitchFamily="34" charset="0"/>
                <a:cs typeface="Times New Roman" panose="02020603050405020304" pitchFamily="18" charset="0"/>
              </a:rPr>
              <a:t>Inventory Control Specialist(ICS): </a:t>
            </a:r>
          </a:p>
          <a:p>
            <a:pPr marL="514350" lvl="1" indent="-285750">
              <a:lnSpc>
                <a:spcPct val="115000"/>
              </a:lnSpc>
              <a:spcBef>
                <a:spcPts val="1200"/>
              </a:spcBef>
              <a:spcAft>
                <a:spcPts val="1200"/>
              </a:spcAft>
              <a:buFont typeface="Arial" panose="020B0604020202020204" pitchFamily="34" charset="0"/>
              <a:buChar char="•"/>
            </a:pPr>
            <a:r>
              <a:rPr lang="en-US" sz="1800" kern="100" dirty="0">
                <a:effectLst/>
                <a:latin typeface="Times New Roman" panose="02020603050405020304" pitchFamily="18" charset="0"/>
                <a:ea typeface="Arial" panose="020B0604020202020204" pitchFamily="34" charset="0"/>
                <a:cs typeface="Times New Roman" panose="02020603050405020304" pitchFamily="18" charset="0"/>
              </a:rPr>
              <a:t>Mid-level employee who will be updating the program when new inventory is received and responsible for overall inventory management. May have little programming experience.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514350" marR="0" indent="-285750">
              <a:lnSpc>
                <a:spcPct val="115000"/>
              </a:lnSpc>
              <a:spcBef>
                <a:spcPts val="1200"/>
              </a:spcBef>
              <a:spcAft>
                <a:spcPts val="1200"/>
              </a:spcAft>
              <a:buFont typeface="Arial" panose="020B0604020202020204" pitchFamily="34" charset="0"/>
              <a:buChar char="•"/>
            </a:pPr>
            <a:r>
              <a:rPr lang="en-US" sz="2000" b="1" kern="100" dirty="0">
                <a:effectLst/>
                <a:latin typeface="Times New Roman" panose="02020603050405020304" pitchFamily="18" charset="0"/>
                <a:ea typeface="Arial" panose="020B0604020202020204" pitchFamily="34" charset="0"/>
                <a:cs typeface="Times New Roman" panose="02020603050405020304" pitchFamily="18" charset="0"/>
              </a:rPr>
              <a:t>Cashier: </a:t>
            </a:r>
          </a:p>
          <a:p>
            <a:pPr marL="514350" lvl="1" indent="-285750">
              <a:lnSpc>
                <a:spcPct val="115000"/>
              </a:lnSpc>
              <a:spcBef>
                <a:spcPts val="1200"/>
              </a:spcBef>
              <a:spcAft>
                <a:spcPts val="1200"/>
              </a:spcAft>
              <a:buFont typeface="Arial" panose="020B0604020202020204" pitchFamily="34" charset="0"/>
              <a:buChar char="•"/>
            </a:pPr>
            <a:r>
              <a:rPr lang="en-US" sz="1800" kern="100" dirty="0">
                <a:effectLst/>
                <a:latin typeface="Times New Roman" panose="02020603050405020304" pitchFamily="18" charset="0"/>
                <a:ea typeface="Arial" panose="020B0604020202020204" pitchFamily="34" charset="0"/>
                <a:cs typeface="Times New Roman" panose="02020603050405020304" pitchFamily="18" charset="0"/>
              </a:rPr>
              <a:t>Entry-level employee who will be scanning barcodes to update product purchases. May have no programming or computer experience.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514350" marR="0" indent="-285750">
              <a:lnSpc>
                <a:spcPct val="120000"/>
              </a:lnSpc>
              <a:spcBef>
                <a:spcPts val="1200"/>
              </a:spcBef>
              <a:spcAft>
                <a:spcPts val="1200"/>
              </a:spcAft>
              <a:buFont typeface="Arial" panose="020B0604020202020204" pitchFamily="34" charset="0"/>
              <a:buChar char="•"/>
            </a:pPr>
            <a:r>
              <a:rPr lang="en-US" sz="2000" b="1" kern="100" dirty="0">
                <a:effectLst/>
                <a:latin typeface="Times New Roman" panose="02020603050405020304" pitchFamily="18" charset="0"/>
                <a:ea typeface="Arial" panose="020B0604020202020204" pitchFamily="34" charset="0"/>
                <a:cs typeface="Times New Roman" panose="02020603050405020304" pitchFamily="18" charset="0"/>
              </a:rPr>
              <a:t>Store Manager: </a:t>
            </a:r>
          </a:p>
          <a:p>
            <a:pPr marL="514350" lvl="1" indent="-285750">
              <a:lnSpc>
                <a:spcPct val="120000"/>
              </a:lnSpc>
              <a:spcBef>
                <a:spcPts val="1200"/>
              </a:spcBef>
              <a:spcAft>
                <a:spcPts val="1200"/>
              </a:spcAft>
              <a:buFont typeface="Arial" panose="020B0604020202020204" pitchFamily="34" charset="0"/>
              <a:buChar char="•"/>
            </a:pPr>
            <a:r>
              <a:rPr lang="en-US" sz="1800" kern="100" dirty="0">
                <a:effectLst/>
                <a:latin typeface="Times New Roman" panose="02020603050405020304" pitchFamily="18" charset="0"/>
                <a:ea typeface="Arial" panose="020B0604020202020204" pitchFamily="34" charset="0"/>
                <a:cs typeface="Times New Roman" panose="02020603050405020304" pitchFamily="18" charset="0"/>
              </a:rPr>
              <a:t>Higher level employee who will have program oversight and will be reviewing inventory updates, product orders and run reports</a:t>
            </a:r>
          </a:p>
        </p:txBody>
      </p:sp>
    </p:spTree>
    <p:extLst>
      <p:ext uri="{BB962C8B-B14F-4D97-AF65-F5344CB8AC3E}">
        <p14:creationId xmlns:p14="http://schemas.microsoft.com/office/powerpoint/2010/main" val="2394014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p:txBody>
          <a:bodyPr/>
          <a:lstStyle/>
          <a:p>
            <a:r>
              <a:rPr lang="en-US"/>
              <a:t>Use Case: Inventory Control Specialist (ICS)</a:t>
            </a:r>
            <a:endParaRPr lang="en-US" dirty="0"/>
          </a:p>
        </p:txBody>
      </p:sp>
      <p:pic>
        <p:nvPicPr>
          <p:cNvPr id="8" name="Content Placeholder 7" descr="Woman with tablet in warehouse">
            <a:extLst>
              <a:ext uri="{FF2B5EF4-FFF2-40B4-BE49-F238E27FC236}">
                <a16:creationId xmlns:a16="http://schemas.microsoft.com/office/drawing/2014/main" id="{7CD18DC2-2046-1190-6F32-CD7FBB1B80B8}"/>
              </a:ext>
            </a:extLst>
          </p:cNvPr>
          <p:cNvPicPr>
            <a:picLocks noGrp="1" noChangeAspect="1"/>
          </p:cNvPicPr>
          <p:nvPr>
            <p:ph sz="quarter" idx="14"/>
          </p:nvPr>
        </p:nvPicPr>
        <p:blipFill>
          <a:blip r:embed="rId3"/>
          <a:stretch>
            <a:fillRect/>
          </a:stretch>
        </p:blipFill>
        <p:spPr>
          <a:xfrm>
            <a:off x="239090" y="2354411"/>
            <a:ext cx="3819525" cy="2436842"/>
          </a:xfrm>
        </p:spPr>
      </p:pic>
      <p:graphicFrame>
        <p:nvGraphicFramePr>
          <p:cNvPr id="9" name="Table 8">
            <a:extLst>
              <a:ext uri="{FF2B5EF4-FFF2-40B4-BE49-F238E27FC236}">
                <a16:creationId xmlns:a16="http://schemas.microsoft.com/office/drawing/2014/main" id="{694F467B-AEA1-A57F-99A5-E89FC73D843E}"/>
              </a:ext>
            </a:extLst>
          </p:cNvPr>
          <p:cNvGraphicFramePr>
            <a:graphicFrameLocks noGrp="1"/>
          </p:cNvGraphicFramePr>
          <p:nvPr>
            <p:extLst>
              <p:ext uri="{D42A27DB-BD31-4B8C-83A1-F6EECF244321}">
                <p14:modId xmlns:p14="http://schemas.microsoft.com/office/powerpoint/2010/main" val="1433486449"/>
              </p:ext>
            </p:extLst>
          </p:nvPr>
        </p:nvGraphicFramePr>
        <p:xfrm>
          <a:off x="4264351" y="1760433"/>
          <a:ext cx="7688558" cy="3802878"/>
        </p:xfrm>
        <a:graphic>
          <a:graphicData uri="http://schemas.openxmlformats.org/drawingml/2006/table">
            <a:tbl>
              <a:tblPr firstRow="1" firstCol="1" bandRow="1">
                <a:tableStyleId>{8A107856-5554-42FB-B03E-39F5DBC370BA}</a:tableStyleId>
              </a:tblPr>
              <a:tblGrid>
                <a:gridCol w="1268357">
                  <a:extLst>
                    <a:ext uri="{9D8B030D-6E8A-4147-A177-3AD203B41FA5}">
                      <a16:colId xmlns:a16="http://schemas.microsoft.com/office/drawing/2014/main" val="305157630"/>
                    </a:ext>
                  </a:extLst>
                </a:gridCol>
                <a:gridCol w="6420201">
                  <a:extLst>
                    <a:ext uri="{9D8B030D-6E8A-4147-A177-3AD203B41FA5}">
                      <a16:colId xmlns:a16="http://schemas.microsoft.com/office/drawing/2014/main" val="789278753"/>
                    </a:ext>
                  </a:extLst>
                </a:gridCol>
              </a:tblGrid>
              <a:tr h="333621">
                <a:tc gridSpan="2">
                  <a:txBody>
                    <a:bodyPr/>
                    <a:lstStyle/>
                    <a:p>
                      <a:pPr marL="0" marR="0">
                        <a:lnSpc>
                          <a:spcPct val="115000"/>
                        </a:lnSpc>
                        <a:spcBef>
                          <a:spcPts val="1200"/>
                        </a:spcBef>
                        <a:spcAft>
                          <a:spcPts val="1200"/>
                        </a:spcAft>
                        <a:buNone/>
                      </a:pPr>
                      <a:r>
                        <a:rPr lang="en-US" sz="1100" kern="0">
                          <a:effectLst/>
                        </a:rPr>
                        <a:t>Inventory Management System: Inventory Processing Use Case</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1396" marR="61396" marT="0" marB="0"/>
                </a:tc>
                <a:tc hMerge="1">
                  <a:txBody>
                    <a:bodyPr/>
                    <a:lstStyle/>
                    <a:p>
                      <a:endParaRPr lang="en-US"/>
                    </a:p>
                  </a:txBody>
                  <a:tcPr/>
                </a:tc>
                <a:extLst>
                  <a:ext uri="{0D108BD9-81ED-4DB2-BD59-A6C34878D82A}">
                    <a16:rowId xmlns:a16="http://schemas.microsoft.com/office/drawing/2014/main" val="147506980"/>
                  </a:ext>
                </a:extLst>
              </a:tr>
              <a:tr h="505278">
                <a:tc>
                  <a:txBody>
                    <a:bodyPr/>
                    <a:lstStyle/>
                    <a:p>
                      <a:pPr marL="0" marR="0">
                        <a:lnSpc>
                          <a:spcPct val="115000"/>
                        </a:lnSpc>
                        <a:spcBef>
                          <a:spcPts val="1200"/>
                        </a:spcBef>
                        <a:spcAft>
                          <a:spcPts val="1200"/>
                        </a:spcAft>
                        <a:buNone/>
                      </a:pPr>
                      <a:r>
                        <a:rPr lang="en-US" sz="1100" kern="0">
                          <a:effectLst/>
                        </a:rPr>
                        <a:t>Actors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1396" marR="61396" marT="0" marB="0"/>
                </a:tc>
                <a:tc>
                  <a:txBody>
                    <a:bodyPr/>
                    <a:lstStyle/>
                    <a:p>
                      <a:pPr marL="0" marR="0">
                        <a:lnSpc>
                          <a:spcPct val="115000"/>
                        </a:lnSpc>
                        <a:spcBef>
                          <a:spcPts val="1200"/>
                        </a:spcBef>
                        <a:spcAft>
                          <a:spcPts val="1200"/>
                        </a:spcAft>
                        <a:buNone/>
                      </a:pPr>
                      <a:r>
                        <a:rPr lang="en-US" sz="1100" kern="0">
                          <a:effectLst/>
                        </a:rPr>
                        <a:t>ICS, Store Manager, System Input File, Inventory Management System</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1396" marR="61396" marT="0" marB="0"/>
                </a:tc>
                <a:extLst>
                  <a:ext uri="{0D108BD9-81ED-4DB2-BD59-A6C34878D82A}">
                    <a16:rowId xmlns:a16="http://schemas.microsoft.com/office/drawing/2014/main" val="3708738257"/>
                  </a:ext>
                </a:extLst>
              </a:tr>
              <a:tr h="1118466">
                <a:tc>
                  <a:txBody>
                    <a:bodyPr/>
                    <a:lstStyle/>
                    <a:p>
                      <a:pPr marL="0" marR="0">
                        <a:lnSpc>
                          <a:spcPct val="115000"/>
                        </a:lnSpc>
                        <a:spcBef>
                          <a:spcPts val="1200"/>
                        </a:spcBef>
                        <a:spcAft>
                          <a:spcPts val="1200"/>
                        </a:spcAft>
                        <a:buNone/>
                      </a:pPr>
                      <a:r>
                        <a:rPr lang="en-US" sz="1100" kern="0">
                          <a:effectLst/>
                        </a:rPr>
                        <a:t>Description</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1396" marR="61396" marT="0" marB="0"/>
                </a:tc>
                <a:tc>
                  <a:txBody>
                    <a:bodyPr/>
                    <a:lstStyle/>
                    <a:p>
                      <a:pPr marL="0" marR="0">
                        <a:lnSpc>
                          <a:spcPct val="115000"/>
                        </a:lnSpc>
                        <a:spcBef>
                          <a:spcPts val="1200"/>
                        </a:spcBef>
                        <a:spcAft>
                          <a:spcPts val="1200"/>
                        </a:spcAft>
                        <a:buNone/>
                      </a:pPr>
                      <a:r>
                        <a:rPr lang="en-US" sz="1100" kern="0" dirty="0">
                          <a:effectLst/>
                        </a:rPr>
                        <a:t>ICS may update the input file with desired product barcodes, units per case and threshold of when new product orders need to be initiated. ICS will transfer input file data to Inventory Management System and update as new Inventory is received. ICS can run reports listing current inventory and expected replacement inventory.</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1396" marR="61396" marT="0" marB="0"/>
                </a:tc>
                <a:extLst>
                  <a:ext uri="{0D108BD9-81ED-4DB2-BD59-A6C34878D82A}">
                    <a16:rowId xmlns:a16="http://schemas.microsoft.com/office/drawing/2014/main" val="3637903929"/>
                  </a:ext>
                </a:extLst>
              </a:tr>
              <a:tr h="333621">
                <a:tc>
                  <a:txBody>
                    <a:bodyPr/>
                    <a:lstStyle/>
                    <a:p>
                      <a:pPr marL="0" marR="0">
                        <a:lnSpc>
                          <a:spcPct val="115000"/>
                        </a:lnSpc>
                        <a:spcBef>
                          <a:spcPts val="1200"/>
                        </a:spcBef>
                        <a:spcAft>
                          <a:spcPts val="1200"/>
                        </a:spcAft>
                        <a:buNone/>
                      </a:pPr>
                      <a:r>
                        <a:rPr lang="en-US" sz="1100" kern="0">
                          <a:effectLst/>
                        </a:rPr>
                        <a:t>Data</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1396" marR="61396" marT="0" marB="0"/>
                </a:tc>
                <a:tc>
                  <a:txBody>
                    <a:bodyPr/>
                    <a:lstStyle/>
                    <a:p>
                      <a:pPr marL="0" marR="0">
                        <a:lnSpc>
                          <a:spcPct val="115000"/>
                        </a:lnSpc>
                        <a:spcBef>
                          <a:spcPts val="1200"/>
                        </a:spcBef>
                        <a:spcAft>
                          <a:spcPts val="1200"/>
                        </a:spcAft>
                        <a:buNone/>
                      </a:pPr>
                      <a:r>
                        <a:rPr lang="en-US" sz="1100" kern="0">
                          <a:effectLst/>
                        </a:rPr>
                        <a:t>Current Inventory count, Units per Case, new Inventory Count</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1396" marR="61396" marT="0" marB="0"/>
                </a:tc>
                <a:extLst>
                  <a:ext uri="{0D108BD9-81ED-4DB2-BD59-A6C34878D82A}">
                    <a16:rowId xmlns:a16="http://schemas.microsoft.com/office/drawing/2014/main" val="2793010466"/>
                  </a:ext>
                </a:extLst>
              </a:tr>
              <a:tr h="333621">
                <a:tc>
                  <a:txBody>
                    <a:bodyPr/>
                    <a:lstStyle/>
                    <a:p>
                      <a:pPr marL="0" marR="0">
                        <a:lnSpc>
                          <a:spcPct val="115000"/>
                        </a:lnSpc>
                        <a:spcBef>
                          <a:spcPts val="1200"/>
                        </a:spcBef>
                        <a:spcAft>
                          <a:spcPts val="1200"/>
                        </a:spcAft>
                        <a:buNone/>
                      </a:pPr>
                      <a:r>
                        <a:rPr lang="en-US" sz="1100" kern="0">
                          <a:effectLst/>
                        </a:rPr>
                        <a:t>Stimulus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1396" marR="61396" marT="0" marB="0"/>
                </a:tc>
                <a:tc>
                  <a:txBody>
                    <a:bodyPr/>
                    <a:lstStyle/>
                    <a:p>
                      <a:pPr marL="0" marR="0">
                        <a:lnSpc>
                          <a:spcPct val="115000"/>
                        </a:lnSpc>
                        <a:spcBef>
                          <a:spcPts val="1200"/>
                        </a:spcBef>
                        <a:spcAft>
                          <a:spcPts val="1200"/>
                        </a:spcAft>
                        <a:buNone/>
                      </a:pPr>
                      <a:r>
                        <a:rPr lang="en-US" sz="1100" kern="0" dirty="0">
                          <a:effectLst/>
                        </a:rPr>
                        <a:t>User command issued by ICS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1396" marR="61396" marT="0" marB="0"/>
                </a:tc>
                <a:extLst>
                  <a:ext uri="{0D108BD9-81ED-4DB2-BD59-A6C34878D82A}">
                    <a16:rowId xmlns:a16="http://schemas.microsoft.com/office/drawing/2014/main" val="1912602632"/>
                  </a:ext>
                </a:extLst>
              </a:tr>
              <a:tr h="333621">
                <a:tc>
                  <a:txBody>
                    <a:bodyPr/>
                    <a:lstStyle/>
                    <a:p>
                      <a:pPr marL="0" marR="0">
                        <a:lnSpc>
                          <a:spcPct val="115000"/>
                        </a:lnSpc>
                        <a:spcBef>
                          <a:spcPts val="1200"/>
                        </a:spcBef>
                        <a:spcAft>
                          <a:spcPts val="1200"/>
                        </a:spcAft>
                        <a:buNone/>
                      </a:pPr>
                      <a:r>
                        <a:rPr lang="en-US" sz="1100" kern="0">
                          <a:effectLst/>
                        </a:rPr>
                        <a:t>Response</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1396" marR="61396" marT="0" marB="0"/>
                </a:tc>
                <a:tc>
                  <a:txBody>
                    <a:bodyPr/>
                    <a:lstStyle/>
                    <a:p>
                      <a:pPr marL="0" marR="0">
                        <a:lnSpc>
                          <a:spcPct val="115000"/>
                        </a:lnSpc>
                        <a:spcBef>
                          <a:spcPts val="1200"/>
                        </a:spcBef>
                        <a:spcAft>
                          <a:spcPts val="1200"/>
                        </a:spcAft>
                        <a:buNone/>
                      </a:pPr>
                      <a:r>
                        <a:rPr lang="en-US" sz="1100" kern="0">
                          <a:effectLst/>
                        </a:rPr>
                        <a:t>Confirmation that the Inventory has been updated.</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1396" marR="61396" marT="0" marB="0"/>
                </a:tc>
                <a:extLst>
                  <a:ext uri="{0D108BD9-81ED-4DB2-BD59-A6C34878D82A}">
                    <a16:rowId xmlns:a16="http://schemas.microsoft.com/office/drawing/2014/main" val="2569545506"/>
                  </a:ext>
                </a:extLst>
              </a:tr>
              <a:tr h="844650">
                <a:tc>
                  <a:txBody>
                    <a:bodyPr/>
                    <a:lstStyle/>
                    <a:p>
                      <a:pPr marL="0" marR="0">
                        <a:lnSpc>
                          <a:spcPct val="115000"/>
                        </a:lnSpc>
                        <a:spcBef>
                          <a:spcPts val="1200"/>
                        </a:spcBef>
                        <a:spcAft>
                          <a:spcPts val="1200"/>
                        </a:spcAft>
                        <a:buNone/>
                      </a:pPr>
                      <a:r>
                        <a:rPr lang="en-US" sz="1100" kern="0">
                          <a:effectLst/>
                        </a:rPr>
                        <a:t>Comments</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61396" marR="61396" marT="0" marB="0"/>
                </a:tc>
                <a:tc>
                  <a:txBody>
                    <a:bodyPr/>
                    <a:lstStyle/>
                    <a:p>
                      <a:pPr marL="0" marR="0">
                        <a:lnSpc>
                          <a:spcPct val="115000"/>
                        </a:lnSpc>
                        <a:spcBef>
                          <a:spcPts val="1200"/>
                        </a:spcBef>
                        <a:spcAft>
                          <a:spcPts val="1200"/>
                        </a:spcAft>
                        <a:buNone/>
                      </a:pPr>
                      <a:r>
                        <a:rPr lang="en-US" sz="1100" kern="0" dirty="0">
                          <a:effectLst/>
                        </a:rPr>
                        <a:t>The ICS must have appropriate security permissions to create the input file and update the Inventory Management System. The store manager should also have the same security permissions as backup to ICS and for proper oversight.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1396" marR="61396" marT="0" marB="0"/>
                </a:tc>
                <a:extLst>
                  <a:ext uri="{0D108BD9-81ED-4DB2-BD59-A6C34878D82A}">
                    <a16:rowId xmlns:a16="http://schemas.microsoft.com/office/drawing/2014/main" val="1471864197"/>
                  </a:ext>
                </a:extLst>
              </a:tr>
            </a:tbl>
          </a:graphicData>
        </a:graphic>
      </p:graphicFrame>
    </p:spTree>
    <p:extLst>
      <p:ext uri="{BB962C8B-B14F-4D97-AF65-F5344CB8AC3E}">
        <p14:creationId xmlns:p14="http://schemas.microsoft.com/office/powerpoint/2010/main" val="4153247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21337-48D9-6787-1E5D-65893F6DDE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4FE562-0ED6-C24D-CE79-4381E31441ED}"/>
              </a:ext>
            </a:extLst>
          </p:cNvPr>
          <p:cNvSpPr>
            <a:spLocks noGrp="1"/>
          </p:cNvSpPr>
          <p:nvPr>
            <p:ph type="title"/>
          </p:nvPr>
        </p:nvSpPr>
        <p:spPr/>
        <p:txBody>
          <a:bodyPr/>
          <a:lstStyle/>
          <a:p>
            <a:r>
              <a:rPr lang="en-US" dirty="0"/>
              <a:t>Use Case: Cashier</a:t>
            </a:r>
          </a:p>
        </p:txBody>
      </p:sp>
      <p:graphicFrame>
        <p:nvGraphicFramePr>
          <p:cNvPr id="3" name="Table 2">
            <a:extLst>
              <a:ext uri="{FF2B5EF4-FFF2-40B4-BE49-F238E27FC236}">
                <a16:creationId xmlns:a16="http://schemas.microsoft.com/office/drawing/2014/main" id="{8BDD72F1-BD76-E0E0-221A-A347BEB4E2C6}"/>
              </a:ext>
            </a:extLst>
          </p:cNvPr>
          <p:cNvGraphicFramePr>
            <a:graphicFrameLocks noGrp="1"/>
          </p:cNvGraphicFramePr>
          <p:nvPr>
            <p:extLst>
              <p:ext uri="{D42A27DB-BD31-4B8C-83A1-F6EECF244321}">
                <p14:modId xmlns:p14="http://schemas.microsoft.com/office/powerpoint/2010/main" val="257775979"/>
              </p:ext>
            </p:extLst>
          </p:nvPr>
        </p:nvGraphicFramePr>
        <p:xfrm>
          <a:off x="4475788" y="1582919"/>
          <a:ext cx="7315198" cy="4171109"/>
        </p:xfrm>
        <a:graphic>
          <a:graphicData uri="http://schemas.openxmlformats.org/drawingml/2006/table">
            <a:tbl>
              <a:tblPr firstRow="1" firstCol="1" bandRow="1">
                <a:tableStyleId>{8A107856-5554-42FB-B03E-39F5DBC370BA}</a:tableStyleId>
              </a:tblPr>
              <a:tblGrid>
                <a:gridCol w="1446397">
                  <a:extLst>
                    <a:ext uri="{9D8B030D-6E8A-4147-A177-3AD203B41FA5}">
                      <a16:colId xmlns:a16="http://schemas.microsoft.com/office/drawing/2014/main" val="326018964"/>
                    </a:ext>
                  </a:extLst>
                </a:gridCol>
                <a:gridCol w="5868801">
                  <a:extLst>
                    <a:ext uri="{9D8B030D-6E8A-4147-A177-3AD203B41FA5}">
                      <a16:colId xmlns:a16="http://schemas.microsoft.com/office/drawing/2014/main" val="230045626"/>
                    </a:ext>
                  </a:extLst>
                </a:gridCol>
              </a:tblGrid>
              <a:tr h="273163">
                <a:tc gridSpan="2">
                  <a:txBody>
                    <a:bodyPr/>
                    <a:lstStyle/>
                    <a:p>
                      <a:pPr marL="0" marR="0">
                        <a:lnSpc>
                          <a:spcPct val="115000"/>
                        </a:lnSpc>
                        <a:spcBef>
                          <a:spcPts val="1200"/>
                        </a:spcBef>
                        <a:spcAft>
                          <a:spcPts val="1200"/>
                        </a:spcAft>
                        <a:buNone/>
                      </a:pPr>
                      <a:r>
                        <a:rPr lang="en-US" sz="1200" kern="0">
                          <a:effectLst/>
                        </a:rPr>
                        <a:t>Inventory Management System: Process Barcodes Use Case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93659793"/>
                  </a:ext>
                </a:extLst>
              </a:tr>
              <a:tr h="555534">
                <a:tc>
                  <a:txBody>
                    <a:bodyPr/>
                    <a:lstStyle/>
                    <a:p>
                      <a:pPr marL="0" marR="0">
                        <a:lnSpc>
                          <a:spcPct val="115000"/>
                        </a:lnSpc>
                        <a:spcBef>
                          <a:spcPts val="1200"/>
                        </a:spcBef>
                        <a:spcAft>
                          <a:spcPts val="1200"/>
                        </a:spcAft>
                        <a:buNone/>
                      </a:pPr>
                      <a:r>
                        <a:rPr lang="en-US" sz="1200" kern="0">
                          <a:effectLst/>
                        </a:rPr>
                        <a:t>Actors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1200"/>
                        </a:spcBef>
                        <a:spcAft>
                          <a:spcPts val="1200"/>
                        </a:spcAft>
                        <a:buNone/>
                      </a:pPr>
                      <a:r>
                        <a:rPr lang="en-US" sz="1200" kern="0">
                          <a:effectLst/>
                        </a:rPr>
                        <a:t>Cashier, Cash Register, Inventory Management System</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63046052"/>
                  </a:ext>
                </a:extLst>
              </a:tr>
              <a:tr h="1685018">
                <a:tc>
                  <a:txBody>
                    <a:bodyPr/>
                    <a:lstStyle/>
                    <a:p>
                      <a:pPr marL="0" marR="0">
                        <a:lnSpc>
                          <a:spcPct val="115000"/>
                        </a:lnSpc>
                        <a:spcBef>
                          <a:spcPts val="1200"/>
                        </a:spcBef>
                        <a:spcAft>
                          <a:spcPts val="1200"/>
                        </a:spcAft>
                        <a:buNone/>
                      </a:pPr>
                      <a:r>
                        <a:rPr lang="en-US" sz="1200" kern="0">
                          <a:effectLst/>
                        </a:rPr>
                        <a:t>Description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1200"/>
                        </a:spcBef>
                        <a:spcAft>
                          <a:spcPts val="1200"/>
                        </a:spcAft>
                        <a:buNone/>
                      </a:pPr>
                      <a:r>
                        <a:rPr lang="en-US" sz="1200" kern="0">
                          <a:effectLst/>
                        </a:rPr>
                        <a:t>Customers will arrive at the checkout with their products for purchase. Cashiers will scan or enter barcodes in the cash register system. The barcodes will be added to a text file which will be used to update the count in the Inventory Management System.</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0849704"/>
                  </a:ext>
                </a:extLst>
              </a:tr>
              <a:tr h="273163">
                <a:tc>
                  <a:txBody>
                    <a:bodyPr/>
                    <a:lstStyle/>
                    <a:p>
                      <a:pPr marL="0" marR="0">
                        <a:lnSpc>
                          <a:spcPct val="115000"/>
                        </a:lnSpc>
                        <a:spcBef>
                          <a:spcPts val="1200"/>
                        </a:spcBef>
                        <a:spcAft>
                          <a:spcPts val="1200"/>
                        </a:spcAft>
                        <a:buNone/>
                      </a:pPr>
                      <a:r>
                        <a:rPr lang="en-US" sz="1200" kern="0">
                          <a:effectLst/>
                        </a:rPr>
                        <a:t>Data</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1200"/>
                        </a:spcBef>
                        <a:spcAft>
                          <a:spcPts val="1200"/>
                        </a:spcAft>
                        <a:buNone/>
                      </a:pPr>
                      <a:r>
                        <a:rPr lang="en-US" sz="1200" kern="0">
                          <a:effectLst/>
                        </a:rPr>
                        <a:t>Product barcodes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6904563"/>
                  </a:ext>
                </a:extLst>
              </a:tr>
              <a:tr h="273163">
                <a:tc>
                  <a:txBody>
                    <a:bodyPr/>
                    <a:lstStyle/>
                    <a:p>
                      <a:pPr marL="0" marR="0">
                        <a:lnSpc>
                          <a:spcPct val="115000"/>
                        </a:lnSpc>
                        <a:spcBef>
                          <a:spcPts val="1200"/>
                        </a:spcBef>
                        <a:spcAft>
                          <a:spcPts val="1200"/>
                        </a:spcAft>
                        <a:buNone/>
                      </a:pPr>
                      <a:r>
                        <a:rPr lang="en-US" sz="1200" kern="0">
                          <a:effectLst/>
                        </a:rPr>
                        <a:t>Stimulus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1200"/>
                        </a:spcBef>
                        <a:spcAft>
                          <a:spcPts val="1200"/>
                        </a:spcAft>
                        <a:buNone/>
                      </a:pPr>
                      <a:r>
                        <a:rPr lang="en-US" sz="1200" kern="0">
                          <a:effectLst/>
                        </a:rPr>
                        <a:t>Cashier scans or enters barcode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6104027"/>
                  </a:ext>
                </a:extLst>
              </a:tr>
              <a:tr h="555534">
                <a:tc>
                  <a:txBody>
                    <a:bodyPr/>
                    <a:lstStyle/>
                    <a:p>
                      <a:pPr marL="0" marR="0">
                        <a:lnSpc>
                          <a:spcPct val="115000"/>
                        </a:lnSpc>
                        <a:spcBef>
                          <a:spcPts val="1200"/>
                        </a:spcBef>
                        <a:spcAft>
                          <a:spcPts val="1200"/>
                        </a:spcAft>
                        <a:buNone/>
                      </a:pPr>
                      <a:r>
                        <a:rPr lang="en-US" sz="1200" kern="0">
                          <a:effectLst/>
                        </a:rPr>
                        <a:t>Response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1200"/>
                        </a:spcBef>
                        <a:spcAft>
                          <a:spcPts val="1200"/>
                        </a:spcAft>
                        <a:buNone/>
                      </a:pPr>
                      <a:r>
                        <a:rPr lang="en-US" sz="1200" kern="0">
                          <a:effectLst/>
                        </a:rPr>
                        <a:t>Confirmation that barcode is valid and transfer data to text file.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90863422"/>
                  </a:ext>
                </a:extLst>
              </a:tr>
              <a:tr h="555534">
                <a:tc>
                  <a:txBody>
                    <a:bodyPr/>
                    <a:lstStyle/>
                    <a:p>
                      <a:pPr marL="0" marR="0">
                        <a:lnSpc>
                          <a:spcPct val="115000"/>
                        </a:lnSpc>
                        <a:spcBef>
                          <a:spcPts val="1200"/>
                        </a:spcBef>
                        <a:spcAft>
                          <a:spcPts val="1200"/>
                        </a:spcAft>
                        <a:buNone/>
                      </a:pPr>
                      <a:r>
                        <a:rPr lang="en-US" sz="1200" kern="0">
                          <a:effectLst/>
                        </a:rPr>
                        <a:t>Comments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1200"/>
                        </a:spcBef>
                        <a:spcAft>
                          <a:spcPts val="1200"/>
                        </a:spcAft>
                        <a:buNone/>
                      </a:pPr>
                      <a:r>
                        <a:rPr lang="en-US" sz="1200" kern="0" dirty="0">
                          <a:effectLst/>
                        </a:rPr>
                        <a:t>Cashiers will have access permissions for the system used to scan or enter barcode (cash register).</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0004518"/>
                  </a:ext>
                </a:extLst>
              </a:tr>
            </a:tbl>
          </a:graphicData>
        </a:graphic>
      </p:graphicFrame>
      <p:pic>
        <p:nvPicPr>
          <p:cNvPr id="13" name="Content Placeholder 12" descr="A cashier and a customer at a checkout&#10;&#10;AI-generated content may be incorrect.">
            <a:extLst>
              <a:ext uri="{FF2B5EF4-FFF2-40B4-BE49-F238E27FC236}">
                <a16:creationId xmlns:a16="http://schemas.microsoft.com/office/drawing/2014/main" id="{3462CA34-B06D-2C41-D0BE-8B364834F480}"/>
              </a:ext>
            </a:extLst>
          </p:cNvPr>
          <p:cNvPicPr>
            <a:picLocks noGrp="1" noChangeAspect="1"/>
          </p:cNvPicPr>
          <p:nvPr>
            <p:ph sz="quarter" idx="14"/>
          </p:nvPr>
        </p:nvPicPr>
        <p:blipFill>
          <a:blip r:embed="rId3">
            <a:extLst>
              <a:ext uri="{837473B0-CC2E-450A-ABE3-18F120FF3D39}">
                <a1611:picAttrSrcUrl xmlns:a1611="http://schemas.microsoft.com/office/drawing/2016/11/main" r:id="rId4"/>
              </a:ext>
            </a:extLst>
          </a:blip>
          <a:stretch>
            <a:fillRect/>
          </a:stretch>
        </p:blipFill>
        <p:spPr>
          <a:xfrm>
            <a:off x="225541" y="2475783"/>
            <a:ext cx="3819525" cy="2546350"/>
          </a:xfrm>
        </p:spPr>
      </p:pic>
      <p:sp>
        <p:nvSpPr>
          <p:cNvPr id="14" name="TextBox 13">
            <a:extLst>
              <a:ext uri="{FF2B5EF4-FFF2-40B4-BE49-F238E27FC236}">
                <a16:creationId xmlns:a16="http://schemas.microsoft.com/office/drawing/2014/main" id="{0EC8BA9F-6662-DA5C-5216-F16A30B31EED}"/>
              </a:ext>
            </a:extLst>
          </p:cNvPr>
          <p:cNvSpPr txBox="1"/>
          <p:nvPr/>
        </p:nvSpPr>
        <p:spPr>
          <a:xfrm>
            <a:off x="225541" y="5022133"/>
            <a:ext cx="3819525" cy="230832"/>
          </a:xfrm>
          <a:prstGeom prst="rect">
            <a:avLst/>
          </a:prstGeom>
          <a:noFill/>
        </p:spPr>
        <p:txBody>
          <a:bodyPr wrap="square" rtlCol="0">
            <a:spAutoFit/>
          </a:bodyPr>
          <a:lstStyle/>
          <a:p>
            <a:r>
              <a:rPr lang="en-US" sz="900">
                <a:hlinkClick r:id="rId4" tooltip="http://www.tanveernaseer.com/how-to-manage-workplace-conflicts/"/>
              </a:rPr>
              <a:t>This Photo</a:t>
            </a:r>
            <a:r>
              <a:rPr lang="en-US" sz="900"/>
              <a:t> by Unknown Author is licensed under </a:t>
            </a:r>
            <a:r>
              <a:rPr lang="en-US" sz="900">
                <a:hlinkClick r:id="rId5" tooltip="https://creativecommons.org/licenses/by-nc-sa/3.0/"/>
              </a:rPr>
              <a:t>CC BY-SA-NC</a:t>
            </a:r>
            <a:endParaRPr lang="en-US" sz="900"/>
          </a:p>
        </p:txBody>
      </p:sp>
    </p:spTree>
    <p:extLst>
      <p:ext uri="{BB962C8B-B14F-4D97-AF65-F5344CB8AC3E}">
        <p14:creationId xmlns:p14="http://schemas.microsoft.com/office/powerpoint/2010/main" val="3252511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A37CC-22C9-1F11-4F3F-FA47E250DA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B35F46-E604-5E43-9683-4923341268B5}"/>
              </a:ext>
            </a:extLst>
          </p:cNvPr>
          <p:cNvSpPr>
            <a:spLocks noGrp="1"/>
          </p:cNvSpPr>
          <p:nvPr>
            <p:ph type="title"/>
          </p:nvPr>
        </p:nvSpPr>
        <p:spPr/>
        <p:txBody>
          <a:bodyPr/>
          <a:lstStyle/>
          <a:p>
            <a:r>
              <a:rPr lang="en-US" dirty="0"/>
              <a:t>Use Case: Store Manager</a:t>
            </a:r>
          </a:p>
        </p:txBody>
      </p:sp>
      <p:graphicFrame>
        <p:nvGraphicFramePr>
          <p:cNvPr id="4" name="Table 3">
            <a:extLst>
              <a:ext uri="{FF2B5EF4-FFF2-40B4-BE49-F238E27FC236}">
                <a16:creationId xmlns:a16="http://schemas.microsoft.com/office/drawing/2014/main" id="{242613BE-B4A5-DF68-90F3-207E77DCD1CA}"/>
              </a:ext>
            </a:extLst>
          </p:cNvPr>
          <p:cNvGraphicFramePr>
            <a:graphicFrameLocks noGrp="1"/>
          </p:cNvGraphicFramePr>
          <p:nvPr>
            <p:extLst>
              <p:ext uri="{D42A27DB-BD31-4B8C-83A1-F6EECF244321}">
                <p14:modId xmlns:p14="http://schemas.microsoft.com/office/powerpoint/2010/main" val="3203254221"/>
              </p:ext>
            </p:extLst>
          </p:nvPr>
        </p:nvGraphicFramePr>
        <p:xfrm>
          <a:off x="4638907" y="1557493"/>
          <a:ext cx="7327552" cy="4285744"/>
        </p:xfrm>
        <a:graphic>
          <a:graphicData uri="http://schemas.openxmlformats.org/drawingml/2006/table">
            <a:tbl>
              <a:tblPr firstRow="1" firstCol="1" bandRow="1">
                <a:tableStyleId>{8A107856-5554-42FB-B03E-39F5DBC370BA}</a:tableStyleId>
              </a:tblPr>
              <a:tblGrid>
                <a:gridCol w="1448839">
                  <a:extLst>
                    <a:ext uri="{9D8B030D-6E8A-4147-A177-3AD203B41FA5}">
                      <a16:colId xmlns:a16="http://schemas.microsoft.com/office/drawing/2014/main" val="298595733"/>
                    </a:ext>
                  </a:extLst>
                </a:gridCol>
                <a:gridCol w="5878713">
                  <a:extLst>
                    <a:ext uri="{9D8B030D-6E8A-4147-A177-3AD203B41FA5}">
                      <a16:colId xmlns:a16="http://schemas.microsoft.com/office/drawing/2014/main" val="2786749855"/>
                    </a:ext>
                  </a:extLst>
                </a:gridCol>
              </a:tblGrid>
              <a:tr h="384895">
                <a:tc gridSpan="2">
                  <a:txBody>
                    <a:bodyPr/>
                    <a:lstStyle/>
                    <a:p>
                      <a:pPr marL="0" marR="0">
                        <a:lnSpc>
                          <a:spcPct val="115000"/>
                        </a:lnSpc>
                        <a:spcBef>
                          <a:spcPts val="1200"/>
                        </a:spcBef>
                        <a:spcAft>
                          <a:spcPts val="1200"/>
                        </a:spcAft>
                        <a:buNone/>
                      </a:pPr>
                      <a:r>
                        <a:rPr lang="en-US" sz="1200" kern="0">
                          <a:effectLst/>
                        </a:rPr>
                        <a:t>Inventory Management System: Report Generation Use Case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495588611"/>
                  </a:ext>
                </a:extLst>
              </a:tr>
              <a:tr h="384895">
                <a:tc>
                  <a:txBody>
                    <a:bodyPr/>
                    <a:lstStyle/>
                    <a:p>
                      <a:pPr marL="0" marR="0">
                        <a:lnSpc>
                          <a:spcPct val="115000"/>
                        </a:lnSpc>
                        <a:spcBef>
                          <a:spcPts val="1200"/>
                        </a:spcBef>
                        <a:spcAft>
                          <a:spcPts val="1200"/>
                        </a:spcAft>
                        <a:buNone/>
                      </a:pPr>
                      <a:r>
                        <a:rPr lang="en-US" sz="1200" kern="0">
                          <a:effectLst/>
                        </a:rPr>
                        <a:t>Actors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1200"/>
                        </a:spcBef>
                        <a:spcAft>
                          <a:spcPts val="1200"/>
                        </a:spcAft>
                        <a:buNone/>
                      </a:pPr>
                      <a:r>
                        <a:rPr lang="en-US" sz="1200" kern="0">
                          <a:effectLst/>
                        </a:rPr>
                        <a:t>Store Manager, Inventory Management System</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066308"/>
                  </a:ext>
                </a:extLst>
              </a:tr>
              <a:tr h="1180634">
                <a:tc>
                  <a:txBody>
                    <a:bodyPr/>
                    <a:lstStyle/>
                    <a:p>
                      <a:pPr marL="0" marR="0">
                        <a:lnSpc>
                          <a:spcPct val="115000"/>
                        </a:lnSpc>
                        <a:spcBef>
                          <a:spcPts val="1200"/>
                        </a:spcBef>
                        <a:spcAft>
                          <a:spcPts val="1200"/>
                        </a:spcAft>
                        <a:buNone/>
                      </a:pPr>
                      <a:r>
                        <a:rPr lang="en-US" sz="1200" kern="0">
                          <a:effectLst/>
                        </a:rPr>
                        <a:t>Description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1200"/>
                        </a:spcBef>
                        <a:spcAft>
                          <a:spcPts val="1200"/>
                        </a:spcAft>
                        <a:buNone/>
                      </a:pPr>
                      <a:r>
                        <a:rPr lang="en-US" sz="1200" kern="0">
                          <a:effectLst/>
                        </a:rPr>
                        <a:t>The store manager can generate reports on current inventory, product inventory trends and expected inventory for delivery.</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1291562"/>
                  </a:ext>
                </a:extLst>
              </a:tr>
              <a:tr h="782765">
                <a:tc>
                  <a:txBody>
                    <a:bodyPr/>
                    <a:lstStyle/>
                    <a:p>
                      <a:pPr marL="0" marR="0">
                        <a:lnSpc>
                          <a:spcPct val="115000"/>
                        </a:lnSpc>
                        <a:spcBef>
                          <a:spcPts val="1200"/>
                        </a:spcBef>
                        <a:spcAft>
                          <a:spcPts val="1200"/>
                        </a:spcAft>
                        <a:buNone/>
                      </a:pPr>
                      <a:r>
                        <a:rPr lang="en-US" sz="1200" kern="0">
                          <a:effectLst/>
                        </a:rPr>
                        <a:t>Data</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1200"/>
                        </a:spcBef>
                        <a:spcAft>
                          <a:spcPts val="1200"/>
                        </a:spcAft>
                        <a:buNone/>
                      </a:pPr>
                      <a:r>
                        <a:rPr lang="en-US" sz="1200" kern="0">
                          <a:effectLst/>
                        </a:rPr>
                        <a:t>Current Inventory count, Units per Case, new Inventory Count, Report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9496760"/>
                  </a:ext>
                </a:extLst>
              </a:tr>
              <a:tr h="384895">
                <a:tc>
                  <a:txBody>
                    <a:bodyPr/>
                    <a:lstStyle/>
                    <a:p>
                      <a:pPr marL="0" marR="0">
                        <a:lnSpc>
                          <a:spcPct val="115000"/>
                        </a:lnSpc>
                        <a:spcBef>
                          <a:spcPts val="1200"/>
                        </a:spcBef>
                        <a:spcAft>
                          <a:spcPts val="1200"/>
                        </a:spcAft>
                        <a:buNone/>
                      </a:pPr>
                      <a:r>
                        <a:rPr lang="en-US" sz="1200" kern="0">
                          <a:effectLst/>
                        </a:rPr>
                        <a:t>Stimulus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1200"/>
                        </a:spcBef>
                        <a:spcAft>
                          <a:spcPts val="1200"/>
                        </a:spcAft>
                        <a:buNone/>
                      </a:pPr>
                      <a:r>
                        <a:rPr lang="en-US" sz="1200" kern="0">
                          <a:effectLst/>
                        </a:rPr>
                        <a:t>User command issued by Store manager.</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44002808"/>
                  </a:ext>
                </a:extLst>
              </a:tr>
              <a:tr h="384895">
                <a:tc>
                  <a:txBody>
                    <a:bodyPr/>
                    <a:lstStyle/>
                    <a:p>
                      <a:pPr marL="0" marR="0">
                        <a:lnSpc>
                          <a:spcPct val="115000"/>
                        </a:lnSpc>
                        <a:spcBef>
                          <a:spcPts val="1200"/>
                        </a:spcBef>
                        <a:spcAft>
                          <a:spcPts val="1200"/>
                        </a:spcAft>
                        <a:buNone/>
                      </a:pPr>
                      <a:r>
                        <a:rPr lang="en-US" sz="1200" kern="0">
                          <a:effectLst/>
                        </a:rPr>
                        <a:t>Response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1200"/>
                        </a:spcBef>
                        <a:spcAft>
                          <a:spcPts val="1200"/>
                        </a:spcAft>
                        <a:buNone/>
                      </a:pPr>
                      <a:r>
                        <a:rPr lang="en-US" sz="1200" kern="0">
                          <a:effectLst/>
                        </a:rPr>
                        <a:t>Output file created with contents of report.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2806302"/>
                  </a:ext>
                </a:extLst>
              </a:tr>
              <a:tr h="782765">
                <a:tc>
                  <a:txBody>
                    <a:bodyPr/>
                    <a:lstStyle/>
                    <a:p>
                      <a:pPr marL="0" marR="0">
                        <a:lnSpc>
                          <a:spcPct val="115000"/>
                        </a:lnSpc>
                        <a:spcBef>
                          <a:spcPts val="1200"/>
                        </a:spcBef>
                        <a:spcAft>
                          <a:spcPts val="1200"/>
                        </a:spcAft>
                        <a:buNone/>
                      </a:pPr>
                      <a:r>
                        <a:rPr lang="en-US" sz="1200" kern="0">
                          <a:effectLst/>
                        </a:rPr>
                        <a:t>Comments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1200"/>
                        </a:spcBef>
                        <a:spcAft>
                          <a:spcPts val="1200"/>
                        </a:spcAft>
                        <a:buNone/>
                      </a:pPr>
                      <a:r>
                        <a:rPr lang="en-US" sz="1200" kern="0" dirty="0">
                          <a:effectLst/>
                        </a:rPr>
                        <a:t>The Manager must have appropriate security permissions to generate reports.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8640601"/>
                  </a:ext>
                </a:extLst>
              </a:tr>
            </a:tbl>
          </a:graphicData>
        </a:graphic>
      </p:graphicFrame>
      <p:pic>
        <p:nvPicPr>
          <p:cNvPr id="8" name="Content Placeholder 7" descr="A person in a store holding a clipboard&#10;&#10;AI-generated content may be incorrect.">
            <a:extLst>
              <a:ext uri="{FF2B5EF4-FFF2-40B4-BE49-F238E27FC236}">
                <a16:creationId xmlns:a16="http://schemas.microsoft.com/office/drawing/2014/main" id="{B5CAB07C-1320-34AF-D131-3EBF52F34407}"/>
              </a:ext>
            </a:extLst>
          </p:cNvPr>
          <p:cNvPicPr>
            <a:picLocks noGrp="1" noChangeAspect="1"/>
          </p:cNvPicPr>
          <p:nvPr>
            <p:ph sz="quarter" idx="14"/>
          </p:nvPr>
        </p:nvPicPr>
        <p:blipFill>
          <a:blip r:embed="rId3">
            <a:extLst>
              <a:ext uri="{837473B0-CC2E-450A-ABE3-18F120FF3D39}">
                <a1611:picAttrSrcUrl xmlns:a1611="http://schemas.microsoft.com/office/drawing/2016/11/main" r:id="rId4"/>
              </a:ext>
            </a:extLst>
          </a:blip>
          <a:stretch>
            <a:fillRect/>
          </a:stretch>
        </p:blipFill>
        <p:spPr>
          <a:xfrm>
            <a:off x="225541" y="2485147"/>
            <a:ext cx="3819525" cy="2148482"/>
          </a:xfrm>
        </p:spPr>
      </p:pic>
      <p:sp>
        <p:nvSpPr>
          <p:cNvPr id="9" name="TextBox 8">
            <a:extLst>
              <a:ext uri="{FF2B5EF4-FFF2-40B4-BE49-F238E27FC236}">
                <a16:creationId xmlns:a16="http://schemas.microsoft.com/office/drawing/2014/main" id="{6F8DCC9C-9E8B-F371-4992-2EB90A494355}"/>
              </a:ext>
            </a:extLst>
          </p:cNvPr>
          <p:cNvSpPr txBox="1"/>
          <p:nvPr/>
        </p:nvSpPr>
        <p:spPr>
          <a:xfrm>
            <a:off x="225541" y="4633629"/>
            <a:ext cx="3819525" cy="230832"/>
          </a:xfrm>
          <a:prstGeom prst="rect">
            <a:avLst/>
          </a:prstGeom>
          <a:noFill/>
        </p:spPr>
        <p:txBody>
          <a:bodyPr wrap="square" rtlCol="0">
            <a:spAutoFit/>
          </a:bodyPr>
          <a:lstStyle/>
          <a:p>
            <a:r>
              <a:rPr lang="en-US" sz="900">
                <a:hlinkClick r:id="rId4" tooltip="https://zinefilaz.blogspot.com/2018/"/>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3966650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E67981-079D-4463-B997-67E6CA039B58}"/>
              </a:ext>
            </a:extLst>
          </p:cNvPr>
          <p:cNvSpPr>
            <a:spLocks noGrp="1"/>
          </p:cNvSpPr>
          <p:nvPr>
            <p:ph type="title"/>
          </p:nvPr>
        </p:nvSpPr>
        <p:spPr/>
        <p:txBody>
          <a:bodyPr/>
          <a:lstStyle/>
          <a:p>
            <a:r>
              <a:rPr lang="en-US" dirty="0"/>
              <a:t>Nonfunctional Requirements</a:t>
            </a:r>
          </a:p>
        </p:txBody>
      </p:sp>
      <p:sp>
        <p:nvSpPr>
          <p:cNvPr id="4" name="TextBox 3">
            <a:extLst>
              <a:ext uri="{FF2B5EF4-FFF2-40B4-BE49-F238E27FC236}">
                <a16:creationId xmlns:a16="http://schemas.microsoft.com/office/drawing/2014/main" id="{FE91B122-7F3A-3741-A8C6-DD8253C0FD98}"/>
              </a:ext>
            </a:extLst>
          </p:cNvPr>
          <p:cNvSpPr txBox="1"/>
          <p:nvPr/>
        </p:nvSpPr>
        <p:spPr>
          <a:xfrm>
            <a:off x="1287542" y="2582706"/>
            <a:ext cx="10804757"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t>Security:</a:t>
            </a:r>
          </a:p>
          <a:p>
            <a:pPr marL="742950" lvl="1" indent="-285750">
              <a:buFont typeface="Arial" panose="020B0604020202020204" pitchFamily="34" charset="0"/>
              <a:buChar char="•"/>
            </a:pPr>
            <a:r>
              <a:rPr lang="en-US" dirty="0">
                <a:latin typeface="Times New Roman" panose="02020603050405020304" pitchFamily="18" charset="0"/>
                <a:ea typeface="Aptos" panose="020B0004020202020204" pitchFamily="34" charset="0"/>
              </a:rPr>
              <a:t>E</a:t>
            </a:r>
            <a:r>
              <a:rPr lang="en-US" dirty="0">
                <a:effectLst/>
                <a:latin typeface="Times New Roman" panose="02020603050405020304" pitchFamily="18" charset="0"/>
                <a:ea typeface="Aptos" panose="020B0004020202020204" pitchFamily="34" charset="0"/>
              </a:rPr>
              <a:t>nsure secure connections to the MySQL database using SSL or other security protocols. Only authorized users can initiate inventory updates or view reports. </a:t>
            </a:r>
            <a:endParaRPr lang="en-US" dirty="0"/>
          </a:p>
          <a:p>
            <a:pPr marL="285750" indent="-285750">
              <a:buFont typeface="Arial" panose="020B0604020202020204" pitchFamily="34" charset="0"/>
              <a:buChar char="•"/>
            </a:pPr>
            <a:r>
              <a:rPr lang="en-US" b="1" dirty="0"/>
              <a:t>Performance:</a:t>
            </a:r>
          </a:p>
          <a:p>
            <a:pPr marL="742950" lvl="1" indent="-285750">
              <a:buFont typeface="Arial" panose="020B0604020202020204" pitchFamily="34" charset="0"/>
              <a:buChar char="•"/>
            </a:pPr>
            <a:r>
              <a:rPr lang="en-US" kern="100" dirty="0">
                <a:latin typeface="Times New Roman" panose="02020603050405020304" pitchFamily="18" charset="0"/>
                <a:ea typeface="Aptos" panose="020B0004020202020204" pitchFamily="34" charset="0"/>
                <a:cs typeface="Times New Roman" panose="02020603050405020304" pitchFamily="18" charset="0"/>
              </a:rPr>
              <a:t>P</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rocess the barcode file and update inventory within 1 second for up to 100 entries. Reports shall be generated under 5 seconds, even for large inventories.</a:t>
            </a:r>
            <a:endParaRPr lang="en-US" dirty="0"/>
          </a:p>
          <a:p>
            <a:pPr marL="285750" indent="-285750">
              <a:buFont typeface="Arial" panose="020B0604020202020204" pitchFamily="34" charset="0"/>
              <a:buChar char="•"/>
            </a:pPr>
            <a:r>
              <a:rPr lang="en-US" b="1" dirty="0"/>
              <a:t>Reliability:</a:t>
            </a:r>
          </a:p>
          <a:p>
            <a:pPr marL="742950" lvl="1" indent="-285750">
              <a:buFont typeface="Arial" panose="020B0604020202020204" pitchFamily="34" charset="0"/>
              <a:buChar char="•"/>
            </a:pPr>
            <a:r>
              <a:rPr lang="en-US" dirty="0">
                <a:latin typeface="Times New Roman" panose="02020603050405020304" pitchFamily="18" charset="0"/>
                <a:ea typeface="Aptos" panose="020B0004020202020204" pitchFamily="34" charset="0"/>
              </a:rPr>
              <a:t>H</a:t>
            </a:r>
            <a:r>
              <a:rPr lang="en-US" dirty="0">
                <a:effectLst/>
                <a:latin typeface="Times New Roman" panose="02020603050405020304" pitchFamily="18" charset="0"/>
                <a:ea typeface="Aptos" panose="020B0004020202020204" pitchFamily="34" charset="0"/>
              </a:rPr>
              <a:t>andle errors gracefully, such as missing barcode files or database connection failures. </a:t>
            </a:r>
            <a:endParaRPr lang="en-US" dirty="0"/>
          </a:p>
          <a:p>
            <a:pPr marL="285750" indent="-285750">
              <a:buFont typeface="Arial" panose="020B0604020202020204" pitchFamily="34" charset="0"/>
              <a:buChar char="•"/>
            </a:pPr>
            <a:r>
              <a:rPr lang="en-US" b="1" dirty="0"/>
              <a:t>Maintainability:</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Support easy updates and bug fixes</a:t>
            </a:r>
          </a:p>
          <a:p>
            <a:pPr marL="285750" indent="-285750">
              <a:buFont typeface="Arial" panose="020B0604020202020204" pitchFamily="34" charset="0"/>
              <a:buChar char="•"/>
            </a:pPr>
            <a:r>
              <a:rPr lang="en-US" b="1" dirty="0"/>
              <a:t>Scalability:</a:t>
            </a:r>
          </a:p>
          <a:p>
            <a:pPr marL="742950" lvl="1" indent="-285750">
              <a:buFont typeface="Arial" panose="020B0604020202020204" pitchFamily="34" charset="0"/>
              <a:buChar char="•"/>
            </a:pPr>
            <a:r>
              <a:rPr lang="en-US" dirty="0">
                <a:latin typeface="Times New Roman" panose="02020603050405020304" pitchFamily="18" charset="0"/>
                <a:ea typeface="Aptos" panose="020B0004020202020204" pitchFamily="34" charset="0"/>
              </a:rPr>
              <a:t>H</a:t>
            </a:r>
            <a:r>
              <a:rPr lang="en-US" dirty="0">
                <a:effectLst/>
                <a:latin typeface="Times New Roman" panose="02020603050405020304" pitchFamily="18" charset="0"/>
                <a:ea typeface="Aptos" panose="020B0004020202020204" pitchFamily="34" charset="0"/>
              </a:rPr>
              <a:t>andle increasing inventory sizes without significant performance degradation.</a:t>
            </a:r>
            <a:endParaRPr lang="en-US" dirty="0"/>
          </a:p>
          <a:p>
            <a:pPr marL="285750" indent="-285750">
              <a:buFont typeface="Arial" panose="020B0604020202020204" pitchFamily="34" charset="0"/>
              <a:buChar char="•"/>
            </a:pPr>
            <a:r>
              <a:rPr lang="en-US" b="1" dirty="0"/>
              <a:t>Availability:</a:t>
            </a:r>
          </a:p>
          <a:p>
            <a:pPr marL="742950" lvl="1" indent="-285750">
              <a:buFont typeface="Arial" panose="020B0604020202020204" pitchFamily="34" charset="0"/>
              <a:buChar char="•"/>
            </a:pPr>
            <a:r>
              <a:rPr lang="en-US" dirty="0">
                <a:latin typeface="Times New Roman" panose="02020603050405020304" pitchFamily="18" charset="0"/>
                <a:ea typeface="Aptos" panose="020B0004020202020204" pitchFamily="34" charset="0"/>
              </a:rPr>
              <a:t>R</a:t>
            </a:r>
            <a:r>
              <a:rPr lang="en-US" dirty="0">
                <a:effectLst/>
                <a:latin typeface="Times New Roman" panose="02020603050405020304" pitchFamily="18" charset="0"/>
                <a:ea typeface="Aptos" panose="020B0004020202020204" pitchFamily="34" charset="0"/>
              </a:rPr>
              <a:t>un continuously, or on a schedule and support automatic recovery or manual restart w/o data loss.</a:t>
            </a:r>
            <a:endParaRPr lang="en-US" dirty="0"/>
          </a:p>
        </p:txBody>
      </p:sp>
    </p:spTree>
    <p:extLst>
      <p:ext uri="{BB962C8B-B14F-4D97-AF65-F5344CB8AC3E}">
        <p14:creationId xmlns:p14="http://schemas.microsoft.com/office/powerpoint/2010/main" val="3345023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43967-6DB6-AED6-DF39-9393C429E56D}"/>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EF5174F-80DA-1D6F-D40F-9B5B8357B390}"/>
              </a:ext>
            </a:extLst>
          </p:cNvPr>
          <p:cNvSpPr>
            <a:spLocks noGrp="1"/>
          </p:cNvSpPr>
          <p:nvPr>
            <p:ph type="ctrTitle"/>
          </p:nvPr>
        </p:nvSpPr>
        <p:spPr/>
        <p:txBody>
          <a:bodyPr vert="horz" lIns="109728" tIns="109728" rIns="109728" bIns="91440" rtlCol="0" anchor="b">
            <a:normAutofit/>
          </a:bodyPr>
          <a:lstStyle/>
          <a:p>
            <a:r>
              <a:rPr lang="en-US" dirty="0"/>
              <a:t>Architecture and Design</a:t>
            </a:r>
          </a:p>
        </p:txBody>
      </p:sp>
    </p:spTree>
    <p:extLst>
      <p:ext uri="{BB962C8B-B14F-4D97-AF65-F5344CB8AC3E}">
        <p14:creationId xmlns:p14="http://schemas.microsoft.com/office/powerpoint/2010/main" val="1735341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DED0-F714-4C2F-1F5F-142B6312ECFA}"/>
              </a:ext>
            </a:extLst>
          </p:cNvPr>
          <p:cNvSpPr>
            <a:spLocks noGrp="1"/>
          </p:cNvSpPr>
          <p:nvPr>
            <p:ph type="title"/>
          </p:nvPr>
        </p:nvSpPr>
        <p:spPr/>
        <p:txBody>
          <a:bodyPr/>
          <a:lstStyle/>
          <a:p>
            <a:r>
              <a:rPr lang="en-US" dirty="0"/>
              <a:t>Architecture</a:t>
            </a:r>
          </a:p>
        </p:txBody>
      </p:sp>
      <p:sp>
        <p:nvSpPr>
          <p:cNvPr id="4" name="TextBox 3">
            <a:extLst>
              <a:ext uri="{FF2B5EF4-FFF2-40B4-BE49-F238E27FC236}">
                <a16:creationId xmlns:a16="http://schemas.microsoft.com/office/drawing/2014/main" id="{ADCBEC44-A94E-0B46-9395-796CCA880831}"/>
              </a:ext>
            </a:extLst>
          </p:cNvPr>
          <p:cNvSpPr txBox="1"/>
          <p:nvPr/>
        </p:nvSpPr>
        <p:spPr>
          <a:xfrm>
            <a:off x="1316052" y="2649196"/>
            <a:ext cx="10331866" cy="4247317"/>
          </a:xfrm>
          <a:prstGeom prst="rect">
            <a:avLst/>
          </a:prstGeom>
          <a:noFill/>
        </p:spPr>
        <p:txBody>
          <a:bodyPr wrap="square" rtlCol="0">
            <a:spAutoFit/>
          </a:bodyPr>
          <a:lstStyle/>
          <a:p>
            <a:pPr marL="285750" indent="-285750">
              <a:buFont typeface="Arial" panose="020B0604020202020204" pitchFamily="34" charset="0"/>
              <a:buChar char="•"/>
            </a:pPr>
            <a:r>
              <a:rPr lang="en-US" sz="2800" kern="100"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S</a:t>
            </a:r>
            <a:r>
              <a:rPr lang="en-US" sz="2800"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oftware architecture structured as a modular, three-tier/layer system</a:t>
            </a:r>
          </a:p>
          <a:p>
            <a:pPr marL="742950" lvl="1" indent="-285750">
              <a:buFont typeface="Arial" panose="020B0604020202020204" pitchFamily="34" charset="0"/>
              <a:buChar char="•"/>
            </a:pPr>
            <a:r>
              <a:rPr lang="en-US" sz="2800" kern="100"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C</a:t>
            </a:r>
            <a:r>
              <a:rPr lang="en-US" sz="2800"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onsists of: </a:t>
            </a:r>
          </a:p>
          <a:p>
            <a:pPr marL="1200150" lvl="2" indent="-285750">
              <a:buFont typeface="Arial" panose="020B0604020202020204" pitchFamily="34" charset="0"/>
              <a:buChar char="•"/>
            </a:pPr>
            <a:r>
              <a:rPr lang="en-US" sz="2800" kern="100"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P</a:t>
            </a:r>
            <a:r>
              <a:rPr lang="en-US" sz="2800"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resentation layer for user interaction</a:t>
            </a:r>
          </a:p>
          <a:p>
            <a:pPr marL="1200150" lvl="2" indent="-285750">
              <a:buFont typeface="Arial" panose="020B0604020202020204" pitchFamily="34" charset="0"/>
              <a:buChar char="•"/>
            </a:pPr>
            <a:r>
              <a:rPr lang="en-US" sz="2800" kern="100"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A</a:t>
            </a:r>
            <a:r>
              <a:rPr lang="en-US" sz="2800"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pplication layer for business logic</a:t>
            </a:r>
          </a:p>
          <a:p>
            <a:pPr marL="1200150" lvl="2" indent="-285750">
              <a:buFont typeface="Arial" panose="020B0604020202020204" pitchFamily="34" charset="0"/>
              <a:buChar char="•"/>
            </a:pPr>
            <a:r>
              <a:rPr lang="en-US" sz="2800" kern="100"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D</a:t>
            </a:r>
            <a:r>
              <a:rPr lang="en-US" sz="2800"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ata layer for persistent storage</a:t>
            </a:r>
          </a:p>
          <a:p>
            <a:pPr marL="285750" indent="-285750">
              <a:buFont typeface="Arial" panose="020B0604020202020204" pitchFamily="34" charset="0"/>
              <a:buChar char="•"/>
            </a:pPr>
            <a:r>
              <a:rPr lang="en-US" sz="2800" kern="100"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A</a:t>
            </a:r>
            <a:r>
              <a:rPr lang="en-US" sz="2800"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ll interconnected to support the system’s core functions: </a:t>
            </a:r>
          </a:p>
          <a:p>
            <a:pPr marL="742950" lvl="1" indent="-285750">
              <a:buFont typeface="Arial" panose="020B0604020202020204" pitchFamily="34" charset="0"/>
              <a:buChar char="•"/>
            </a:pPr>
            <a:r>
              <a:rPr lang="en-US" sz="2800"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barcode-driven transaction processing</a:t>
            </a:r>
          </a:p>
          <a:p>
            <a:pPr marL="742950" lvl="1" indent="-285750">
              <a:buFont typeface="Arial" panose="020B0604020202020204" pitchFamily="34" charset="0"/>
              <a:buChar char="•"/>
            </a:pPr>
            <a:r>
              <a:rPr lang="en-US" sz="2800"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inventory updates</a:t>
            </a:r>
          </a:p>
          <a:p>
            <a:pPr marL="742950" lvl="1" indent="-285750">
              <a:buFont typeface="Arial" panose="020B0604020202020204" pitchFamily="34" charset="0"/>
              <a:buChar char="•"/>
            </a:pPr>
            <a:r>
              <a:rPr lang="en-US" sz="2800"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order generation</a:t>
            </a:r>
            <a:r>
              <a:rPr lang="en-US"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30661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E269C-54A6-C43F-42D6-E356C48DFC87}"/>
              </a:ext>
            </a:extLst>
          </p:cNvPr>
          <p:cNvSpPr>
            <a:spLocks noGrp="1"/>
          </p:cNvSpPr>
          <p:nvPr>
            <p:ph type="title"/>
          </p:nvPr>
        </p:nvSpPr>
        <p:spPr>
          <a:xfrm>
            <a:off x="1535371" y="1044054"/>
            <a:ext cx="10013709" cy="1030360"/>
          </a:xfrm>
        </p:spPr>
        <p:txBody>
          <a:bodyPr vert="horz" lIns="109728" tIns="109728" rIns="109728" bIns="91440" rtlCol="0" anchor="ctr">
            <a:normAutofit/>
          </a:bodyPr>
          <a:lstStyle/>
          <a:p>
            <a:pPr>
              <a:lnSpc>
                <a:spcPct val="150000"/>
              </a:lnSpc>
            </a:pPr>
            <a:r>
              <a:rPr lang="en-US" sz="3600"/>
              <a:t>Architecture Process View</a:t>
            </a:r>
          </a:p>
        </p:txBody>
      </p:sp>
      <p:sp>
        <p:nvSpPr>
          <p:cNvPr id="21" name="Rectangle 20">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diagram&#10;&#10;AI-generated content may be incorrect.">
            <a:extLst>
              <a:ext uri="{FF2B5EF4-FFF2-40B4-BE49-F238E27FC236}">
                <a16:creationId xmlns:a16="http://schemas.microsoft.com/office/drawing/2014/main" id="{788440EE-1B60-D4D6-B840-0ED3B5678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151" y="2567288"/>
            <a:ext cx="7473697" cy="3566209"/>
          </a:xfrm>
          <a:prstGeom prst="rect">
            <a:avLst/>
          </a:prstGeom>
        </p:spPr>
      </p:pic>
    </p:spTree>
    <p:extLst>
      <p:ext uri="{BB962C8B-B14F-4D97-AF65-F5344CB8AC3E}">
        <p14:creationId xmlns:p14="http://schemas.microsoft.com/office/powerpoint/2010/main" val="3714158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37A4B908-8DAC-27FF-B1F7-0C43E27AC5E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3835F464-7A59-4221-AA5E-B60EF8D3CB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C98644-7F08-CA9A-757D-249D82DA6A20}"/>
              </a:ext>
            </a:extLst>
          </p:cNvPr>
          <p:cNvSpPr>
            <a:spLocks noGrp="1"/>
          </p:cNvSpPr>
          <p:nvPr>
            <p:ph type="title"/>
          </p:nvPr>
        </p:nvSpPr>
        <p:spPr>
          <a:xfrm>
            <a:off x="642918" y="705113"/>
            <a:ext cx="3411973" cy="5197498"/>
          </a:xfrm>
        </p:spPr>
        <p:txBody>
          <a:bodyPr vert="horz" lIns="109728" tIns="109728" rIns="109728" bIns="91440" rtlCol="0" anchor="ctr">
            <a:normAutofit/>
          </a:bodyPr>
          <a:lstStyle/>
          <a:p>
            <a:pPr>
              <a:lnSpc>
                <a:spcPct val="150000"/>
              </a:lnSpc>
            </a:pPr>
            <a:r>
              <a:rPr lang="en-US" sz="3300">
                <a:solidFill>
                  <a:schemeClr val="tx1">
                    <a:lumMod val="75000"/>
                    <a:lumOff val="25000"/>
                  </a:schemeClr>
                </a:solidFill>
              </a:rPr>
              <a:t>Architecture Development View</a:t>
            </a:r>
          </a:p>
        </p:txBody>
      </p:sp>
      <p:sp>
        <p:nvSpPr>
          <p:cNvPr id="12" name="Rectangle 11">
            <a:extLst>
              <a:ext uri="{FF2B5EF4-FFF2-40B4-BE49-F238E27FC236}">
                <a16:creationId xmlns:a16="http://schemas.microsoft.com/office/drawing/2014/main" id="{2C57B5ED-61CB-4AF5-A47A-A41A996F8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61644" y="0"/>
            <a:ext cx="7530351"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4C9CDB-7738-4B6C-BCE1-D9516C1E0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software development process&#10;&#10;AI-generated content may be incorrect.">
            <a:extLst>
              <a:ext uri="{FF2B5EF4-FFF2-40B4-BE49-F238E27FC236}">
                <a16:creationId xmlns:a16="http://schemas.microsoft.com/office/drawing/2014/main" id="{DBEA3493-3D16-AD73-E951-E68A4AA11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6360" y="705113"/>
            <a:ext cx="5744167" cy="5528682"/>
          </a:xfrm>
          <a:prstGeom prst="rect">
            <a:avLst/>
          </a:prstGeom>
        </p:spPr>
      </p:pic>
    </p:spTree>
    <p:extLst>
      <p:ext uri="{BB962C8B-B14F-4D97-AF65-F5344CB8AC3E}">
        <p14:creationId xmlns:p14="http://schemas.microsoft.com/office/powerpoint/2010/main" val="3910201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a:xfrm>
            <a:off x="787398" y="1361923"/>
            <a:ext cx="6622819" cy="739020"/>
          </a:xfrm>
        </p:spPr>
        <p:txBody>
          <a:bodyPr>
            <a:normAutofit/>
          </a:bodyPr>
          <a:lstStyle/>
          <a:p>
            <a:r>
              <a:rPr lang="en-US" dirty="0"/>
              <a:t>Agenda</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sz="quarter" idx="14"/>
          </p:nvPr>
        </p:nvSpPr>
        <p:spPr>
          <a:xfrm>
            <a:off x="787399" y="1959430"/>
            <a:ext cx="6622819" cy="3809982"/>
          </a:xfrm>
        </p:spPr>
        <p:txBody>
          <a:bodyPr>
            <a:normAutofit lnSpcReduction="10000"/>
          </a:bodyPr>
          <a:lstStyle/>
          <a:p>
            <a:r>
              <a:rPr lang="en-US" dirty="0"/>
              <a:t>Product Overview</a:t>
            </a:r>
          </a:p>
          <a:p>
            <a:r>
              <a:rPr lang="en-US" dirty="0"/>
              <a:t>Project Management Plan</a:t>
            </a:r>
          </a:p>
          <a:p>
            <a:r>
              <a:rPr lang="en-US" dirty="0"/>
              <a:t>Requirements Specifications</a:t>
            </a:r>
          </a:p>
          <a:p>
            <a:r>
              <a:rPr lang="en-US" dirty="0"/>
              <a:t>Architecture and Design</a:t>
            </a:r>
          </a:p>
          <a:p>
            <a:r>
              <a:rPr lang="en-US" dirty="0"/>
              <a:t>Demonstration</a:t>
            </a:r>
          </a:p>
          <a:p>
            <a:r>
              <a:rPr lang="en-US" dirty="0"/>
              <a:t>Test Management</a:t>
            </a:r>
          </a:p>
          <a:p>
            <a:r>
              <a:rPr lang="en-US" dirty="0"/>
              <a:t>Project Outcomes/Limitations</a:t>
            </a:r>
          </a:p>
        </p:txBody>
      </p:sp>
    </p:spTree>
    <p:extLst>
      <p:ext uri="{BB962C8B-B14F-4D97-AF65-F5344CB8AC3E}">
        <p14:creationId xmlns:p14="http://schemas.microsoft.com/office/powerpoint/2010/main" val="3318299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93148-18AB-FEF5-77A0-63A1C2207697}"/>
              </a:ext>
            </a:extLst>
          </p:cNvPr>
          <p:cNvSpPr>
            <a:spLocks noGrp="1"/>
          </p:cNvSpPr>
          <p:nvPr>
            <p:ph type="title"/>
          </p:nvPr>
        </p:nvSpPr>
        <p:spPr/>
        <p:txBody>
          <a:bodyPr/>
          <a:lstStyle/>
          <a:p>
            <a:r>
              <a:rPr lang="en-US" dirty="0"/>
              <a:t>Architecture Rationale</a:t>
            </a:r>
          </a:p>
        </p:txBody>
      </p:sp>
      <p:sp>
        <p:nvSpPr>
          <p:cNvPr id="4" name="TextBox 3">
            <a:extLst>
              <a:ext uri="{FF2B5EF4-FFF2-40B4-BE49-F238E27FC236}">
                <a16:creationId xmlns:a16="http://schemas.microsoft.com/office/drawing/2014/main" id="{21CA072A-E734-F189-2AAB-68B9FB8B7716}"/>
              </a:ext>
            </a:extLst>
          </p:cNvPr>
          <p:cNvSpPr txBox="1"/>
          <p:nvPr/>
        </p:nvSpPr>
        <p:spPr>
          <a:xfrm>
            <a:off x="1535371" y="2475570"/>
            <a:ext cx="9887549"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Scalability</a:t>
            </a:r>
          </a:p>
          <a:p>
            <a:pPr marL="742950" lvl="1" indent="-285750">
              <a:buFont typeface="Arial" panose="020B0604020202020204" pitchFamily="34" charset="0"/>
              <a:buChar char="•"/>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The application layer can scale independently (e.g., multiple processes parsing barcodes), and presentation layer can support </a:t>
            </a:r>
            <a:r>
              <a:rPr lang="en-US" sz="2000" kern="100" dirty="0">
                <a:latin typeface="Times New Roman" panose="02020603050405020304" pitchFamily="18" charset="0"/>
                <a:ea typeface="Aptos" panose="020B0004020202020204" pitchFamily="34" charset="0"/>
                <a:cs typeface="Times New Roman" panose="02020603050405020304" pitchFamily="18" charset="0"/>
              </a:rPr>
              <a:t>f</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uture interfaces without changing underlying logic or database.</a:t>
            </a:r>
            <a:endParaRPr lang="en-US" sz="2000" dirty="0"/>
          </a:p>
          <a:p>
            <a:pPr marL="285750" indent="-285750">
              <a:buFont typeface="Arial" panose="020B0604020202020204" pitchFamily="34" charset="0"/>
              <a:buChar char="•"/>
            </a:pPr>
            <a:r>
              <a:rPr lang="en-US" sz="2000" dirty="0"/>
              <a:t>Reliability</a:t>
            </a:r>
          </a:p>
          <a:p>
            <a:pPr marL="742950" lvl="1" indent="-285750">
              <a:buFont typeface="Arial" panose="020B0604020202020204" pitchFamily="34" charset="0"/>
              <a:buChar char="•"/>
            </a:pPr>
            <a:r>
              <a:rPr lang="en-US" sz="2000" dirty="0">
                <a:effectLst/>
                <a:latin typeface="Times New Roman" panose="02020603050405020304" pitchFamily="18" charset="0"/>
                <a:ea typeface="Aptos" panose="020B0004020202020204" pitchFamily="34" charset="0"/>
              </a:rPr>
              <a:t>The layers can be isolated, ensuring if a presentation layer crashes, it does not affect the core processing and the back-end logic still functions. </a:t>
            </a:r>
          </a:p>
          <a:p>
            <a:pPr marL="742950" lvl="1" indent="-285750">
              <a:buFont typeface="Arial" panose="020B0604020202020204" pitchFamily="34" charset="0"/>
              <a:buChar char="•"/>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Centralizing the logic in the application layer allows for consistent handling of errors (e.g., invalid barcodes, stock miscounts). </a:t>
            </a:r>
          </a:p>
          <a:p>
            <a:pPr marL="285750" indent="-285750">
              <a:buFont typeface="Arial" panose="020B0604020202020204" pitchFamily="34" charset="0"/>
              <a:buChar char="•"/>
            </a:pPr>
            <a:r>
              <a:rPr lang="en-US" sz="2000" dirty="0"/>
              <a:t>Maintainability</a:t>
            </a:r>
          </a:p>
          <a:p>
            <a:pPr marL="742950" lvl="1" indent="-285750">
              <a:buFont typeface="Arial" panose="020B0604020202020204" pitchFamily="34" charset="0"/>
              <a:buChar char="•"/>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The presentation layer can be updated without touching the database or core logic. </a:t>
            </a:r>
          </a:p>
          <a:p>
            <a:pPr marL="742950" lvl="1" indent="-285750">
              <a:buFont typeface="Arial" panose="020B0604020202020204" pitchFamily="34" charset="0"/>
              <a:buChar char="•"/>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Business rules can also be modified in the application layer without rewriting how data is stored.</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970226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6C176-3E57-F1D0-E2C4-3C90ADDF0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92A1CD-A085-CF25-1BB2-545EDA70C5EF}"/>
              </a:ext>
            </a:extLst>
          </p:cNvPr>
          <p:cNvSpPr>
            <a:spLocks noGrp="1"/>
          </p:cNvSpPr>
          <p:nvPr>
            <p:ph type="title"/>
          </p:nvPr>
        </p:nvSpPr>
        <p:spPr/>
        <p:txBody>
          <a:bodyPr/>
          <a:lstStyle/>
          <a:p>
            <a:r>
              <a:rPr lang="en-US" dirty="0"/>
              <a:t>Design: Entity Relationship</a:t>
            </a:r>
          </a:p>
        </p:txBody>
      </p:sp>
      <p:sp>
        <p:nvSpPr>
          <p:cNvPr id="4" name="TextBox 3">
            <a:extLst>
              <a:ext uri="{FF2B5EF4-FFF2-40B4-BE49-F238E27FC236}">
                <a16:creationId xmlns:a16="http://schemas.microsoft.com/office/drawing/2014/main" id="{9CD36920-6640-3F24-5844-A969EE23CB1C}"/>
              </a:ext>
            </a:extLst>
          </p:cNvPr>
          <p:cNvSpPr txBox="1"/>
          <p:nvPr/>
        </p:nvSpPr>
        <p:spPr>
          <a:xfrm>
            <a:off x="1217215" y="2389055"/>
            <a:ext cx="10331866" cy="4580741"/>
          </a:xfrm>
          <a:prstGeom prst="rect">
            <a:avLst/>
          </a:prstGeom>
          <a:noFill/>
        </p:spPr>
        <p:txBody>
          <a:bodyPr wrap="square" rtlCol="0">
            <a:spAutoFit/>
          </a:bodyPr>
          <a:lstStyle/>
          <a:p>
            <a:pPr marL="742950" marR="0" indent="-285750">
              <a:lnSpc>
                <a:spcPct val="115000"/>
              </a:lnSpc>
              <a:spcAft>
                <a:spcPts val="800"/>
              </a:spcAft>
              <a:buFont typeface="Arial" panose="020B0604020202020204" pitchFamily="34" charset="0"/>
              <a:buChar char="•"/>
            </a:pPr>
            <a:r>
              <a:rPr lang="en-US" sz="1800" u="sng"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Product to Inventory:</a:t>
            </a:r>
            <a:r>
              <a:rPr lang="en-US" sz="1800"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(1:1) One-to-One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1200150" lvl="1" indent="-285750">
              <a:lnSpc>
                <a:spcPct val="115000"/>
              </a:lnSpc>
              <a:spcAft>
                <a:spcPts val="800"/>
              </a:spcAft>
              <a:buFont typeface="Arial" panose="020B0604020202020204" pitchFamily="34" charset="0"/>
              <a:buChar char="•"/>
            </a:pPr>
            <a:r>
              <a:rPr lang="en-US"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Each product will have a single corresponding inventory entry that will track its stock levels.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indent="-285750">
              <a:lnSpc>
                <a:spcPct val="115000"/>
              </a:lnSpc>
              <a:spcAft>
                <a:spcPts val="800"/>
              </a:spcAft>
              <a:buFont typeface="Arial" panose="020B0604020202020204" pitchFamily="34" charset="0"/>
              <a:buChar char="•"/>
            </a:pPr>
            <a:r>
              <a:rPr lang="en-US" sz="1800" u="sng"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Product to Transaction:</a:t>
            </a:r>
            <a:r>
              <a:rPr lang="en-US" sz="1800"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(1:M) One-to-Many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1200150" lvl="1" indent="-285750">
              <a:lnSpc>
                <a:spcPct val="115000"/>
              </a:lnSpc>
              <a:spcAft>
                <a:spcPts val="800"/>
              </a:spcAft>
              <a:buFont typeface="Arial" panose="020B0604020202020204" pitchFamily="34" charset="0"/>
              <a:buChar char="•"/>
            </a:pPr>
            <a:r>
              <a:rPr lang="en-US"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 single product can have or be involved in multiple transactions as it is sold over time.</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indent="-285750">
              <a:lnSpc>
                <a:spcPct val="115000"/>
              </a:lnSpc>
              <a:spcAft>
                <a:spcPts val="800"/>
              </a:spcAft>
              <a:buFont typeface="Arial" panose="020B0604020202020204" pitchFamily="34" charset="0"/>
              <a:buChar char="•"/>
            </a:pPr>
            <a:r>
              <a:rPr lang="en-US" sz="1800" u="sng"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Product to Order:</a:t>
            </a:r>
            <a:r>
              <a:rPr lang="en-US" sz="1800"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(1:M) One-to-Many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1200150" lvl="1" indent="-285750">
              <a:lnSpc>
                <a:spcPct val="115000"/>
              </a:lnSpc>
              <a:spcAft>
                <a:spcPts val="800"/>
              </a:spcAft>
              <a:buFont typeface="Arial" panose="020B0604020202020204" pitchFamily="34" charset="0"/>
              <a:buChar char="•"/>
            </a:pPr>
            <a:r>
              <a:rPr lang="en-US" kern="100"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S</a:t>
            </a:r>
            <a:r>
              <a:rPr lang="en-US"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ingle product can have multiple orders placed when the stock falls below the reorder threshold.</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indent="-285750">
              <a:lnSpc>
                <a:spcPct val="115000"/>
              </a:lnSpc>
              <a:spcAft>
                <a:spcPts val="800"/>
              </a:spcAft>
              <a:buFont typeface="Arial" panose="020B0604020202020204" pitchFamily="34" charset="0"/>
              <a:buChar char="•"/>
            </a:pPr>
            <a:r>
              <a:rPr lang="en-US" sz="1800" u="sng"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Inventory to Transaction:</a:t>
            </a:r>
            <a:r>
              <a:rPr lang="en-US" sz="1800"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(1:M) One-to-Many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1200150" lvl="1" indent="-285750">
              <a:lnSpc>
                <a:spcPct val="115000"/>
              </a:lnSpc>
              <a:spcAft>
                <a:spcPts val="800"/>
              </a:spcAft>
              <a:buFont typeface="Arial" panose="020B0604020202020204" pitchFamily="34" charset="0"/>
              <a:buChar char="•"/>
            </a:pPr>
            <a:r>
              <a:rPr lang="en-US"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Each inventory entry is updated by multiple transactions as the products are sold.</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indent="-285750">
              <a:lnSpc>
                <a:spcPct val="115000"/>
              </a:lnSpc>
              <a:spcAft>
                <a:spcPts val="800"/>
              </a:spcAft>
              <a:buFont typeface="Arial" panose="020B0604020202020204" pitchFamily="34" charset="0"/>
              <a:buChar char="•"/>
            </a:pPr>
            <a:r>
              <a:rPr lang="en-US" sz="1800" u="sng"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Inventory to Order:</a:t>
            </a:r>
            <a:r>
              <a:rPr lang="en-US" sz="1800"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(1:M) One-to-Many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1200150" lvl="1" indent="-285750">
              <a:lnSpc>
                <a:spcPct val="115000"/>
              </a:lnSpc>
              <a:spcAft>
                <a:spcPts val="800"/>
              </a:spcAft>
              <a:buFont typeface="Arial" panose="020B0604020202020204" pitchFamily="34" charset="0"/>
              <a:buChar char="•"/>
            </a:pPr>
            <a:r>
              <a:rPr lang="en-US" kern="1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Each inventory entry can trigger multiple orders when the stock levels require a refill.</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540603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3835F464-7A59-4221-AA5E-B60EF8D3CB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306065-D25E-D408-A12E-AAA7110D7900}"/>
              </a:ext>
            </a:extLst>
          </p:cNvPr>
          <p:cNvSpPr>
            <a:spLocks noGrp="1"/>
          </p:cNvSpPr>
          <p:nvPr>
            <p:ph type="title"/>
          </p:nvPr>
        </p:nvSpPr>
        <p:spPr>
          <a:xfrm>
            <a:off x="642918" y="705113"/>
            <a:ext cx="3411973" cy="5197498"/>
          </a:xfrm>
        </p:spPr>
        <p:txBody>
          <a:bodyPr vert="horz" lIns="109728" tIns="109728" rIns="109728" bIns="91440" rtlCol="0" anchor="ctr">
            <a:normAutofit/>
          </a:bodyPr>
          <a:lstStyle/>
          <a:p>
            <a:pPr>
              <a:lnSpc>
                <a:spcPct val="150000"/>
              </a:lnSpc>
            </a:pPr>
            <a:r>
              <a:rPr lang="en-US" sz="3600">
                <a:solidFill>
                  <a:schemeClr val="tx1">
                    <a:lumMod val="75000"/>
                    <a:lumOff val="25000"/>
                  </a:schemeClr>
                </a:solidFill>
              </a:rPr>
              <a:t>GUI Dynamic Model</a:t>
            </a:r>
          </a:p>
        </p:txBody>
      </p:sp>
      <p:sp>
        <p:nvSpPr>
          <p:cNvPr id="17" name="Rectangle 16">
            <a:extLst>
              <a:ext uri="{FF2B5EF4-FFF2-40B4-BE49-F238E27FC236}">
                <a16:creationId xmlns:a16="http://schemas.microsoft.com/office/drawing/2014/main" id="{2C57B5ED-61CB-4AF5-A47A-A41A996F8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61644" y="0"/>
            <a:ext cx="7530351"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14C9CDB-7738-4B6C-BCE1-D9516C1E0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process&#10;&#10;AI-generated content may be incorrect.">
            <a:extLst>
              <a:ext uri="{FF2B5EF4-FFF2-40B4-BE49-F238E27FC236}">
                <a16:creationId xmlns:a16="http://schemas.microsoft.com/office/drawing/2014/main" id="{52A352FA-CD94-88E1-EF4B-A630CC5648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566" y="838665"/>
            <a:ext cx="6767128" cy="4837306"/>
          </a:xfrm>
          <a:prstGeom prst="rect">
            <a:avLst/>
          </a:prstGeom>
        </p:spPr>
      </p:pic>
    </p:spTree>
    <p:extLst>
      <p:ext uri="{BB962C8B-B14F-4D97-AF65-F5344CB8AC3E}">
        <p14:creationId xmlns:p14="http://schemas.microsoft.com/office/powerpoint/2010/main" val="1528168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5D70409-98F7-2189-6325-8D5DE24F717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a:p>
        </p:txBody>
      </p:sp>
      <p:sp>
        <p:nvSpPr>
          <p:cNvPr id="16" name="Rectangle 15">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785A440-FFEE-BCF4-1920-FA0793E8ACCA}"/>
              </a:ext>
            </a:extLst>
          </p:cNvPr>
          <p:cNvSpPr>
            <a:spLocks noGrp="1"/>
          </p:cNvSpPr>
          <p:nvPr>
            <p:ph type="ctrTitle"/>
          </p:nvPr>
        </p:nvSpPr>
        <p:spPr>
          <a:xfrm>
            <a:off x="1635103" y="1057522"/>
            <a:ext cx="4741843" cy="2173433"/>
          </a:xfrm>
        </p:spPr>
        <p:txBody>
          <a:bodyPr vert="horz" lIns="109728" tIns="109728" rIns="109728" bIns="91440" rtlCol="0" anchor="ctr">
            <a:normAutofit/>
          </a:bodyPr>
          <a:lstStyle/>
          <a:p>
            <a:pPr>
              <a:lnSpc>
                <a:spcPct val="125000"/>
              </a:lnSpc>
            </a:pPr>
            <a:r>
              <a:rPr lang="en-US" sz="3700" b="0"/>
              <a:t>Demonstration</a:t>
            </a:r>
          </a:p>
        </p:txBody>
      </p:sp>
      <p:sp>
        <p:nvSpPr>
          <p:cNvPr id="22" name="Rectangle 21">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ue and yellow snake logo&#10;&#10;AI-generated content may be incorrect.">
            <a:extLst>
              <a:ext uri="{FF2B5EF4-FFF2-40B4-BE49-F238E27FC236}">
                <a16:creationId xmlns:a16="http://schemas.microsoft.com/office/drawing/2014/main" id="{03CEA94F-D462-E3C6-5C50-CF5AA86BEB06}"/>
              </a:ext>
            </a:extLst>
          </p:cNvPr>
          <p:cNvPicPr>
            <a:picLocks noChangeAspect="1"/>
          </p:cNvPicPr>
          <p:nvPr/>
        </p:nvPicPr>
        <p:blipFill>
          <a:blip r:embed="rId3">
            <a:extLst>
              <a:ext uri="{837473B0-CC2E-450A-ABE3-18F120FF3D39}">
                <a1611:picAttrSrcUrl xmlns:a1611="http://schemas.microsoft.com/office/drawing/2016/11/main" r:id="rId4"/>
              </a:ext>
            </a:extLst>
          </a:blip>
          <a:srcRect l="30793" r="28971" b="-1"/>
          <a:stretch/>
        </p:blipFill>
        <p:spPr>
          <a:xfrm>
            <a:off x="6859936" y="-2"/>
            <a:ext cx="5332064" cy="6858002"/>
          </a:xfrm>
          <a:prstGeom prst="rect">
            <a:avLst/>
          </a:prstGeom>
        </p:spPr>
      </p:pic>
    </p:spTree>
    <p:extLst>
      <p:ext uri="{BB962C8B-B14F-4D97-AF65-F5344CB8AC3E}">
        <p14:creationId xmlns:p14="http://schemas.microsoft.com/office/powerpoint/2010/main" val="1964700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846D883-839D-BB9F-9782-D744FFAB24B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a:p>
        </p:txBody>
      </p:sp>
      <p:sp>
        <p:nvSpPr>
          <p:cNvPr id="16" name="Rectangle 15">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F45F8234-3080-4C07-B575-B79541029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typing on a computer&#10;&#10;AI-generated content may be incorrect.">
            <a:extLst>
              <a:ext uri="{FF2B5EF4-FFF2-40B4-BE49-F238E27FC236}">
                <a16:creationId xmlns:a16="http://schemas.microsoft.com/office/drawing/2014/main" id="{DA5C38F1-7D5C-C6D0-6155-466066BB0787}"/>
              </a:ext>
            </a:extLst>
          </p:cNvPr>
          <p:cNvPicPr>
            <a:picLocks noChangeAspect="1"/>
          </p:cNvPicPr>
          <p:nvPr/>
        </p:nvPicPr>
        <p:blipFill>
          <a:blip r:embed="rId3">
            <a:extLst>
              <a:ext uri="{837473B0-CC2E-450A-ABE3-18F120FF3D39}">
                <a1611:picAttrSrcUrl xmlns:a1611="http://schemas.microsoft.com/office/drawing/2016/11/main" r:id="rId4"/>
              </a:ext>
            </a:extLst>
          </a:blip>
          <a:srcRect t="12647" b="2448"/>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1B0E0466-9F2F-4C27-AE6F-953F891B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554430" y="1148464"/>
            <a:ext cx="4637567" cy="501914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7F4C91A-44D2-C566-79DA-41ECDC5DE7FD}"/>
              </a:ext>
            </a:extLst>
          </p:cNvPr>
          <p:cNvSpPr>
            <a:spLocks noGrp="1"/>
          </p:cNvSpPr>
          <p:nvPr>
            <p:ph type="ctrTitle"/>
          </p:nvPr>
        </p:nvSpPr>
        <p:spPr>
          <a:xfrm>
            <a:off x="8197352" y="1479340"/>
            <a:ext cx="3351729" cy="3015280"/>
          </a:xfrm>
        </p:spPr>
        <p:txBody>
          <a:bodyPr vert="horz" lIns="109728" tIns="109728" rIns="109728" bIns="91440" rtlCol="0" anchor="b">
            <a:normAutofit/>
          </a:bodyPr>
          <a:lstStyle/>
          <a:p>
            <a:pPr>
              <a:lnSpc>
                <a:spcPct val="125000"/>
              </a:lnSpc>
            </a:pPr>
            <a:r>
              <a:rPr lang="en-US" sz="3100" b="0">
                <a:solidFill>
                  <a:schemeClr val="tx1">
                    <a:lumMod val="75000"/>
                    <a:lumOff val="25000"/>
                  </a:schemeClr>
                </a:solidFill>
              </a:rPr>
              <a:t>Test Management</a:t>
            </a:r>
          </a:p>
        </p:txBody>
      </p:sp>
      <p:sp>
        <p:nvSpPr>
          <p:cNvPr id="22" name="Rectangle 21">
            <a:extLst>
              <a:ext uri="{FF2B5EF4-FFF2-40B4-BE49-F238E27FC236}">
                <a16:creationId xmlns:a16="http://schemas.microsoft.com/office/drawing/2014/main" id="{E4F2DCBC-B44F-4E3C-871F-87CC2B8BDF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5"/>
            <a:ext cx="6858002"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43065B8-2E07-4810-B74C-42FD04091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1084456"/>
            <a:ext cx="463600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529F17-FB87-4ECB-9485-C58500A1B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6109423"/>
            <a:ext cx="463600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50800" dist="38100" dir="2700000" algn="tl" rotWithShape="0">
                  <a:prstClr val="black">
                    <a:alpha val="40000"/>
                  </a:prstClr>
                </a:outerShdw>
              </a:effectLst>
            </a:endParaRPr>
          </a:p>
        </p:txBody>
      </p:sp>
      <p:sp>
        <p:nvSpPr>
          <p:cNvPr id="4" name="TextBox 3">
            <a:extLst>
              <a:ext uri="{FF2B5EF4-FFF2-40B4-BE49-F238E27FC236}">
                <a16:creationId xmlns:a16="http://schemas.microsoft.com/office/drawing/2014/main" id="{CB8FEB8C-6DC2-6D3B-C645-E8B8C2B8A91A}"/>
              </a:ext>
            </a:extLst>
          </p:cNvPr>
          <p:cNvSpPr txBox="1"/>
          <p:nvPr/>
        </p:nvSpPr>
        <p:spPr>
          <a:xfrm>
            <a:off x="9253375" y="6657945"/>
            <a:ext cx="2938625"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technofaq.org/posts/2019/12/4-levels-of-software-testing-advantage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1033852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B9FD4-BF91-6C30-592E-63E00FCDD9D3}"/>
              </a:ext>
            </a:extLst>
          </p:cNvPr>
          <p:cNvSpPr>
            <a:spLocks noGrp="1"/>
          </p:cNvSpPr>
          <p:nvPr>
            <p:ph type="title"/>
          </p:nvPr>
        </p:nvSpPr>
        <p:spPr/>
        <p:txBody>
          <a:bodyPr/>
          <a:lstStyle/>
          <a:p>
            <a:r>
              <a:rPr lang="en-US" dirty="0"/>
              <a:t>Test Environment</a:t>
            </a:r>
          </a:p>
        </p:txBody>
      </p:sp>
      <p:sp>
        <p:nvSpPr>
          <p:cNvPr id="7" name="TextBox 6">
            <a:extLst>
              <a:ext uri="{FF2B5EF4-FFF2-40B4-BE49-F238E27FC236}">
                <a16:creationId xmlns:a16="http://schemas.microsoft.com/office/drawing/2014/main" id="{CE3F87F2-F5D1-FFFB-7880-BA8E0CD82546}"/>
              </a:ext>
            </a:extLst>
          </p:cNvPr>
          <p:cNvSpPr txBox="1"/>
          <p:nvPr/>
        </p:nvSpPr>
        <p:spPr>
          <a:xfrm>
            <a:off x="687256" y="2375859"/>
            <a:ext cx="11289153" cy="3416320"/>
          </a:xfrm>
          <a:prstGeom prst="rect">
            <a:avLst/>
          </a:prstGeom>
          <a:noFill/>
        </p:spPr>
        <p:txBody>
          <a:bodyPr wrap="square">
            <a:spAutoFit/>
          </a:bodyPr>
          <a:lstStyle/>
          <a:p>
            <a:pPr marL="457200" marR="0"/>
            <a:r>
              <a:rPr lang="en-US" sz="2400" dirty="0">
                <a:effectLst/>
                <a:latin typeface="Times New Roman" panose="02020603050405020304" pitchFamily="18" charset="0"/>
                <a:ea typeface="Times New Roman" panose="02020603050405020304" pitchFamily="18" charset="0"/>
              </a:rPr>
              <a:t>Development Workstation: </a:t>
            </a:r>
          </a:p>
          <a:p>
            <a:pPr marL="1257300" lvl="1" indent="-342900">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MacBook Pro (e.g., 16GB RAM, 2.6 GHz multi-core CPU, macOS) </a:t>
            </a:r>
          </a:p>
          <a:p>
            <a:pPr marL="1714500" lvl="2" indent="-342900">
              <a:buFont typeface="Arial" panose="020B0604020202020204" pitchFamily="34" charset="0"/>
              <a:buChar char="•"/>
            </a:pPr>
            <a:r>
              <a:rPr lang="en-US" sz="2400" dirty="0">
                <a:latin typeface="Times New Roman" panose="02020603050405020304" pitchFamily="18" charset="0"/>
                <a:ea typeface="Times New Roman" panose="02020603050405020304" pitchFamily="18" charset="0"/>
              </a:rPr>
              <a:t>C</a:t>
            </a:r>
            <a:r>
              <a:rPr lang="en-US" sz="2400" dirty="0">
                <a:effectLst/>
                <a:latin typeface="Times New Roman" panose="02020603050405020304" pitchFamily="18" charset="0"/>
                <a:ea typeface="Times New Roman" panose="02020603050405020304" pitchFamily="18" charset="0"/>
              </a:rPr>
              <a:t>ode creation, initial testing, and development of the Python-based application and MySQL database interactions. </a:t>
            </a:r>
          </a:p>
          <a:p>
            <a:pPr marL="1714500" lvl="2" indent="-342900">
              <a:buFont typeface="Arial" panose="020B0604020202020204" pitchFamily="34" charset="0"/>
              <a:buChar char="•"/>
            </a:pPr>
            <a:r>
              <a:rPr lang="en-US" sz="2400" dirty="0">
                <a:latin typeface="Times New Roman" panose="02020603050405020304" pitchFamily="18" charset="0"/>
                <a:ea typeface="Times New Roman" panose="02020603050405020304" pitchFamily="18" charset="0"/>
              </a:rPr>
              <a:t>P</a:t>
            </a:r>
            <a:r>
              <a:rPr lang="en-US" sz="2400" dirty="0">
                <a:effectLst/>
                <a:latin typeface="Times New Roman" panose="02020603050405020304" pitchFamily="18" charset="0"/>
                <a:ea typeface="Times New Roman" panose="02020603050405020304" pitchFamily="18" charset="0"/>
              </a:rPr>
              <a:t>rimary development and unit testing environment</a:t>
            </a:r>
          </a:p>
          <a:p>
            <a:pPr marL="1257300" lvl="1" indent="-342900">
              <a:buFont typeface="Arial" panose="020B0604020202020204" pitchFamily="34" charset="0"/>
              <a:buChar char="•"/>
            </a:pPr>
            <a:r>
              <a:rPr lang="en-US" sz="2400" dirty="0">
                <a:effectLst/>
                <a:latin typeface="Times New Roman" panose="02020603050405020304" pitchFamily="18" charset="0"/>
                <a:ea typeface="Arial" panose="020B0604020202020204" pitchFamily="34" charset="0"/>
              </a:rPr>
              <a:t>Database Server: </a:t>
            </a:r>
          </a:p>
          <a:p>
            <a:pPr marL="1714500" lvl="2" indent="-342900">
              <a:buFont typeface="Arial" panose="020B0604020202020204" pitchFamily="34" charset="0"/>
              <a:buChar char="•"/>
            </a:pPr>
            <a:r>
              <a:rPr lang="en-US" sz="2400" dirty="0">
                <a:effectLst/>
                <a:latin typeface="Times New Roman" panose="02020603050405020304" pitchFamily="18" charset="0"/>
                <a:ea typeface="Arial" panose="020B0604020202020204" pitchFamily="34" charset="0"/>
              </a:rPr>
              <a:t>A single server with 16GB RAM and a 4-core CPU to host the MySQL database</a:t>
            </a:r>
            <a:endParaRPr lang="en-US" sz="2400" dirty="0">
              <a:latin typeface="Times New Roman" panose="02020603050405020304" pitchFamily="18" charset="0"/>
              <a:ea typeface="Arial" panose="020B0604020202020204" pitchFamily="34" charset="0"/>
            </a:endParaRPr>
          </a:p>
          <a:p>
            <a:pPr marL="1714500" lvl="2" indent="-342900">
              <a:buFont typeface="Arial" panose="020B0604020202020204" pitchFamily="34" charset="0"/>
              <a:buChar char="•"/>
            </a:pPr>
            <a:r>
              <a:rPr lang="en-US" sz="2400" dirty="0">
                <a:effectLst/>
                <a:latin typeface="Times New Roman" panose="02020603050405020304" pitchFamily="18" charset="0"/>
                <a:ea typeface="Arial" panose="020B0604020202020204" pitchFamily="34" charset="0"/>
              </a:rPr>
              <a:t>Ensuring robust data persistence and concurrent access.</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30603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2D49C-69B3-0EE2-1F90-47D179A2F8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B1ADF8-7595-AF11-02A8-FE9F07687864}"/>
              </a:ext>
            </a:extLst>
          </p:cNvPr>
          <p:cNvSpPr>
            <a:spLocks noGrp="1"/>
          </p:cNvSpPr>
          <p:nvPr>
            <p:ph type="title"/>
          </p:nvPr>
        </p:nvSpPr>
        <p:spPr/>
        <p:txBody>
          <a:bodyPr/>
          <a:lstStyle/>
          <a:p>
            <a:r>
              <a:rPr lang="en-US" dirty="0"/>
              <a:t>Test Environment</a:t>
            </a:r>
          </a:p>
        </p:txBody>
      </p:sp>
      <p:sp>
        <p:nvSpPr>
          <p:cNvPr id="7" name="TextBox 6">
            <a:extLst>
              <a:ext uri="{FF2B5EF4-FFF2-40B4-BE49-F238E27FC236}">
                <a16:creationId xmlns:a16="http://schemas.microsoft.com/office/drawing/2014/main" id="{F3CC609C-9E47-AB51-0EE3-7908DAB71AE4}"/>
              </a:ext>
            </a:extLst>
          </p:cNvPr>
          <p:cNvSpPr txBox="1"/>
          <p:nvPr/>
        </p:nvSpPr>
        <p:spPr>
          <a:xfrm>
            <a:off x="687256" y="2375859"/>
            <a:ext cx="11289153" cy="4154984"/>
          </a:xfrm>
          <a:prstGeom prst="rect">
            <a:avLst/>
          </a:prstGeom>
          <a:noFill/>
        </p:spPr>
        <p:txBody>
          <a:bodyPr wrap="square">
            <a:spAutoFit/>
          </a:bodyPr>
          <a:lstStyle/>
          <a:p>
            <a:pPr marL="800100" marR="0" indent="-342900">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Unit Testing: </a:t>
            </a:r>
            <a:r>
              <a:rPr lang="en-US" sz="2400" dirty="0" err="1">
                <a:effectLst/>
                <a:latin typeface="Times New Roman" panose="02020603050405020304" pitchFamily="18" charset="0"/>
                <a:ea typeface="Times New Roman" panose="02020603050405020304" pitchFamily="18" charset="0"/>
              </a:rPr>
              <a:t>unittest</a:t>
            </a:r>
            <a:r>
              <a:rPr lang="en-US" sz="2400" dirty="0">
                <a:effectLst/>
                <a:latin typeface="Times New Roman" panose="02020603050405020304" pitchFamily="18" charset="0"/>
                <a:ea typeface="Times New Roman" panose="02020603050405020304" pitchFamily="18" charset="0"/>
              </a:rPr>
              <a:t> (Python’s built-in testing framework)</a:t>
            </a:r>
          </a:p>
          <a:p>
            <a:pPr marL="1257300" lvl="1" indent="-342900">
              <a:buFont typeface="Arial" panose="020B0604020202020204" pitchFamily="34" charset="0"/>
              <a:buChar char="•"/>
            </a:pPr>
            <a:r>
              <a:rPr lang="en-US" sz="2400" dirty="0">
                <a:latin typeface="Times New Roman" panose="02020603050405020304" pitchFamily="18" charset="0"/>
                <a:ea typeface="Times New Roman" panose="02020603050405020304" pitchFamily="18" charset="0"/>
              </a:rPr>
              <a:t>T</a:t>
            </a:r>
            <a:r>
              <a:rPr lang="en-US" sz="2400" dirty="0">
                <a:effectLst/>
                <a:latin typeface="Times New Roman" panose="02020603050405020304" pitchFamily="18" charset="0"/>
                <a:ea typeface="Times New Roman" panose="02020603050405020304" pitchFamily="18" charset="0"/>
              </a:rPr>
              <a:t>est individual components, such as UPC processing logic and inventory updates</a:t>
            </a:r>
          </a:p>
          <a:p>
            <a:pPr marL="800100" marR="0" indent="-342900">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Integration Testing: </a:t>
            </a:r>
            <a:r>
              <a:rPr lang="en-US" sz="2400" dirty="0" err="1">
                <a:effectLst/>
                <a:latin typeface="Times New Roman" panose="02020603050405020304" pitchFamily="18" charset="0"/>
                <a:ea typeface="Times New Roman" panose="02020603050405020304" pitchFamily="18" charset="0"/>
              </a:rPr>
              <a:t>pytest</a:t>
            </a:r>
            <a:endParaRPr lang="en-US" sz="2400" dirty="0">
              <a:latin typeface="Times New Roman" panose="02020603050405020304" pitchFamily="18" charset="0"/>
              <a:ea typeface="Times New Roman" panose="02020603050405020304" pitchFamily="18" charset="0"/>
            </a:endParaRPr>
          </a:p>
          <a:p>
            <a:pPr marL="1257300" lvl="1" indent="-342900">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Used with plugins for testing interactions between the GUI, Inventory Processor, and Data Manager</a:t>
            </a:r>
          </a:p>
          <a:p>
            <a:pPr marL="800100" marR="0" indent="-342900">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Performance Testing: Apache </a:t>
            </a:r>
            <a:r>
              <a:rPr lang="en-US" sz="2400" dirty="0" err="1">
                <a:effectLst/>
                <a:latin typeface="Times New Roman" panose="02020603050405020304" pitchFamily="18" charset="0"/>
                <a:ea typeface="Times New Roman" panose="02020603050405020304" pitchFamily="18" charset="0"/>
              </a:rPr>
              <a:t>Jmeter</a:t>
            </a:r>
            <a:endParaRPr lang="en-US" sz="2400" dirty="0">
              <a:effectLst/>
              <a:latin typeface="Times New Roman" panose="02020603050405020304" pitchFamily="18" charset="0"/>
              <a:ea typeface="Times New Roman" panose="02020603050405020304" pitchFamily="18" charset="0"/>
            </a:endParaRPr>
          </a:p>
          <a:p>
            <a:pPr marL="1257300" lvl="1" indent="-342900">
              <a:buFont typeface="Arial" panose="020B0604020202020204" pitchFamily="34" charset="0"/>
              <a:buChar char="•"/>
            </a:pPr>
            <a:r>
              <a:rPr lang="en-US" sz="2400" dirty="0">
                <a:latin typeface="Times New Roman" panose="02020603050405020304" pitchFamily="18" charset="0"/>
                <a:ea typeface="Times New Roman" panose="02020603050405020304" pitchFamily="18" charset="0"/>
              </a:rPr>
              <a:t>U</a:t>
            </a:r>
            <a:r>
              <a:rPr lang="en-US" sz="2400" dirty="0">
                <a:effectLst/>
                <a:latin typeface="Times New Roman" panose="02020603050405020304" pitchFamily="18" charset="0"/>
                <a:ea typeface="Times New Roman" panose="02020603050405020304" pitchFamily="18" charset="0"/>
              </a:rPr>
              <a:t>sed to simulate concurrent transactions from multiple cash registers, testing the system’s ability to process barcode files within 1 second for up to 5-10 entries.</a:t>
            </a:r>
          </a:p>
          <a:p>
            <a:pPr marL="800100" marR="0" indent="-342900">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Database Testing: MySQL Workbench and Custom SQL scripts</a:t>
            </a:r>
          </a:p>
          <a:p>
            <a:pPr marL="1257300" lvl="1" indent="-342900">
              <a:buFont typeface="Arial" panose="020B0604020202020204" pitchFamily="34" charset="0"/>
              <a:buChar char="•"/>
            </a:pPr>
            <a:r>
              <a:rPr lang="en-US" sz="2400" dirty="0">
                <a:latin typeface="Times New Roman" panose="02020603050405020304" pitchFamily="18" charset="0"/>
                <a:ea typeface="Times New Roman" panose="02020603050405020304" pitchFamily="18" charset="0"/>
              </a:rPr>
              <a:t>U</a:t>
            </a:r>
            <a:r>
              <a:rPr lang="en-US" sz="2400" dirty="0">
                <a:effectLst/>
                <a:latin typeface="Times New Roman" panose="02020603050405020304" pitchFamily="18" charset="0"/>
                <a:ea typeface="Times New Roman" panose="02020603050405020304" pitchFamily="18" charset="0"/>
              </a:rPr>
              <a:t>sed to validate data integrity, persistence, and transactional updates.</a:t>
            </a:r>
          </a:p>
        </p:txBody>
      </p:sp>
    </p:spTree>
    <p:extLst>
      <p:ext uri="{BB962C8B-B14F-4D97-AF65-F5344CB8AC3E}">
        <p14:creationId xmlns:p14="http://schemas.microsoft.com/office/powerpoint/2010/main" val="3307075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56F96-FE76-1103-A796-05D0B751EE8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515BA9E-F98A-8AEC-4168-E47559158DE5}"/>
              </a:ext>
            </a:extLst>
          </p:cNvPr>
          <p:cNvSpPr>
            <a:spLocks noGrp="1"/>
          </p:cNvSpPr>
          <p:nvPr>
            <p:ph type="title"/>
          </p:nvPr>
        </p:nvSpPr>
        <p:spPr/>
        <p:txBody>
          <a:bodyPr/>
          <a:lstStyle/>
          <a:p>
            <a:r>
              <a:rPr lang="en-US" dirty="0"/>
              <a:t>Test Environment</a:t>
            </a:r>
          </a:p>
        </p:txBody>
      </p:sp>
      <p:sp>
        <p:nvSpPr>
          <p:cNvPr id="7" name="TextBox 6">
            <a:extLst>
              <a:ext uri="{FF2B5EF4-FFF2-40B4-BE49-F238E27FC236}">
                <a16:creationId xmlns:a16="http://schemas.microsoft.com/office/drawing/2014/main" id="{2ABB98A4-649E-7B58-6824-B4FF1FFA3776}"/>
              </a:ext>
            </a:extLst>
          </p:cNvPr>
          <p:cNvSpPr txBox="1"/>
          <p:nvPr/>
        </p:nvSpPr>
        <p:spPr>
          <a:xfrm>
            <a:off x="687256" y="2375859"/>
            <a:ext cx="11289153" cy="3785652"/>
          </a:xfrm>
          <a:prstGeom prst="rect">
            <a:avLst/>
          </a:prstGeom>
          <a:noFill/>
        </p:spPr>
        <p:txBody>
          <a:bodyPr wrap="square">
            <a:spAutoFit/>
          </a:bodyPr>
          <a:lstStyle/>
          <a:p>
            <a:pPr marL="800100" marR="0" indent="-342900">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GUI Testing: </a:t>
            </a:r>
            <a:r>
              <a:rPr lang="en-US" sz="2400" dirty="0" err="1">
                <a:effectLst/>
                <a:latin typeface="Times New Roman" panose="02020603050405020304" pitchFamily="18" charset="0"/>
                <a:ea typeface="Times New Roman" panose="02020603050405020304" pitchFamily="18" charset="0"/>
              </a:rPr>
              <a:t>PyQtTest</a:t>
            </a:r>
            <a:r>
              <a:rPr lang="en-US" sz="2400" dirty="0">
                <a:effectLst/>
                <a:latin typeface="Times New Roman" panose="02020603050405020304" pitchFamily="18" charset="0"/>
                <a:ea typeface="Times New Roman" panose="02020603050405020304" pitchFamily="18" charset="0"/>
              </a:rPr>
              <a:t> or Selenium (if a web-based GUI is implemented)</a:t>
            </a:r>
          </a:p>
          <a:p>
            <a:pPr marL="1257300" lvl="1" indent="-342900">
              <a:buFont typeface="Arial" panose="020B0604020202020204" pitchFamily="34" charset="0"/>
              <a:buChar char="•"/>
            </a:pPr>
            <a:r>
              <a:rPr lang="en-US" sz="2400" dirty="0">
                <a:latin typeface="Times New Roman" panose="02020603050405020304" pitchFamily="18" charset="0"/>
                <a:ea typeface="Times New Roman" panose="02020603050405020304" pitchFamily="18" charset="0"/>
              </a:rPr>
              <a:t>U</a:t>
            </a:r>
            <a:r>
              <a:rPr lang="en-US" sz="2400" dirty="0">
                <a:effectLst/>
                <a:latin typeface="Times New Roman" panose="02020603050405020304" pitchFamily="18" charset="0"/>
                <a:ea typeface="Times New Roman" panose="02020603050405020304" pitchFamily="18" charset="0"/>
              </a:rPr>
              <a:t>sed to automate user interface interactions, such as product entry and report generation</a:t>
            </a:r>
          </a:p>
          <a:p>
            <a:pPr marL="800100" indent="-342900">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Simulators</a:t>
            </a:r>
          </a:p>
          <a:p>
            <a:pPr marL="1257300" lvl="1" indent="-342900">
              <a:buFont typeface="Arial" panose="020B0604020202020204" pitchFamily="34" charset="0"/>
              <a:buChar char="•"/>
            </a:pPr>
            <a:r>
              <a:rPr lang="en-US" sz="2400" dirty="0">
                <a:latin typeface="Times New Roman" panose="02020603050405020304" pitchFamily="18" charset="0"/>
                <a:ea typeface="Times New Roman" panose="02020603050405020304" pitchFamily="18" charset="0"/>
              </a:rPr>
              <a:t>U</a:t>
            </a:r>
            <a:r>
              <a:rPr lang="en-US" sz="2400" dirty="0">
                <a:effectLst/>
                <a:latin typeface="Times New Roman" panose="02020603050405020304" pitchFamily="18" charset="0"/>
                <a:ea typeface="Times New Roman" panose="02020603050405020304" pitchFamily="18" charset="0"/>
              </a:rPr>
              <a:t>sed to custom Python scripts, and they are developed and executed on the MacBook Pro, to emulate barcode scanner inputs, generating text files with UPC codes to mimic cash register outputs.</a:t>
            </a:r>
          </a:p>
          <a:p>
            <a:pPr marL="800100" indent="-342900">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Test Files: </a:t>
            </a:r>
          </a:p>
          <a:p>
            <a:pPr marL="1257300" lvl="1" indent="-342900">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These are in the format of CSV files containing sample product data and transaction logs, created and managed on the MacBook Pro.</a:t>
            </a:r>
          </a:p>
        </p:txBody>
      </p:sp>
    </p:spTree>
    <p:extLst>
      <p:ext uri="{BB962C8B-B14F-4D97-AF65-F5344CB8AC3E}">
        <p14:creationId xmlns:p14="http://schemas.microsoft.com/office/powerpoint/2010/main" val="3368158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106A3-A763-772D-6E05-601A7C472E34}"/>
              </a:ext>
            </a:extLst>
          </p:cNvPr>
          <p:cNvSpPr>
            <a:spLocks noGrp="1"/>
          </p:cNvSpPr>
          <p:nvPr>
            <p:ph type="title"/>
          </p:nvPr>
        </p:nvSpPr>
        <p:spPr/>
        <p:txBody>
          <a:bodyPr/>
          <a:lstStyle/>
          <a:p>
            <a:r>
              <a:rPr lang="en-US" dirty="0"/>
              <a:t>Test Use Case 1: Successful Query of Existing Item by Name</a:t>
            </a:r>
          </a:p>
        </p:txBody>
      </p:sp>
      <p:graphicFrame>
        <p:nvGraphicFramePr>
          <p:cNvPr id="4" name="Table Placeholder 3">
            <a:extLst>
              <a:ext uri="{FF2B5EF4-FFF2-40B4-BE49-F238E27FC236}">
                <a16:creationId xmlns:a16="http://schemas.microsoft.com/office/drawing/2014/main" id="{317C298C-6FAF-1414-6F5A-8EE41F683E13}"/>
              </a:ext>
            </a:extLst>
          </p:cNvPr>
          <p:cNvGraphicFramePr>
            <a:graphicFrameLocks noGrp="1"/>
          </p:cNvGraphicFramePr>
          <p:nvPr>
            <p:ph idx="1"/>
            <p:extLst>
              <p:ext uri="{D42A27DB-BD31-4B8C-83A1-F6EECF244321}">
                <p14:modId xmlns:p14="http://schemas.microsoft.com/office/powerpoint/2010/main" val="582876303"/>
              </p:ext>
            </p:extLst>
          </p:nvPr>
        </p:nvGraphicFramePr>
        <p:xfrm>
          <a:off x="7285949" y="661685"/>
          <a:ext cx="4035969" cy="2315618"/>
        </p:xfrm>
        <a:graphic>
          <a:graphicData uri="http://schemas.openxmlformats.org/drawingml/2006/table">
            <a:tbl>
              <a:tblPr firstRow="1" firstCol="1" bandRow="1">
                <a:tableStyleId>{8A107856-5554-42FB-B03E-39F5DBC370BA}</a:tableStyleId>
              </a:tblPr>
              <a:tblGrid>
                <a:gridCol w="1098748">
                  <a:extLst>
                    <a:ext uri="{9D8B030D-6E8A-4147-A177-3AD203B41FA5}">
                      <a16:colId xmlns:a16="http://schemas.microsoft.com/office/drawing/2014/main" val="3998796649"/>
                    </a:ext>
                  </a:extLst>
                </a:gridCol>
                <a:gridCol w="2937221">
                  <a:extLst>
                    <a:ext uri="{9D8B030D-6E8A-4147-A177-3AD203B41FA5}">
                      <a16:colId xmlns:a16="http://schemas.microsoft.com/office/drawing/2014/main" val="2620302905"/>
                    </a:ext>
                  </a:extLst>
                </a:gridCol>
              </a:tblGrid>
              <a:tr h="435176">
                <a:tc>
                  <a:txBody>
                    <a:bodyPr/>
                    <a:lstStyle/>
                    <a:p>
                      <a:pPr marL="0" marR="0">
                        <a:buNone/>
                      </a:pPr>
                      <a:r>
                        <a:rPr lang="en-US" sz="1000">
                          <a:effectLst/>
                        </a:rPr>
                        <a:t>ID</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buNone/>
                      </a:pPr>
                      <a:r>
                        <a:rPr lang="en-US" sz="1000" dirty="0">
                          <a:effectLst/>
                        </a:rPr>
                        <a:t>1</a:t>
                      </a:r>
                      <a:endParaRPr lang="en-US"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27580898"/>
                  </a:ext>
                </a:extLst>
              </a:tr>
              <a:tr h="722633">
                <a:tc>
                  <a:txBody>
                    <a:bodyPr/>
                    <a:lstStyle/>
                    <a:p>
                      <a:pPr marL="0" marR="0">
                        <a:buNone/>
                      </a:pPr>
                      <a:r>
                        <a:rPr lang="en-US" sz="1000">
                          <a:effectLst/>
                        </a:rPr>
                        <a:t>Test Input</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000" kern="0" dirty="0">
                          <a:effectLst/>
                        </a:rPr>
                        <a:t>Scan barcode "123456789012" (</a:t>
                      </a:r>
                      <a:r>
                        <a:rPr lang="en-US" sz="1000" kern="0" dirty="0" err="1">
                          <a:effectLst/>
                        </a:rPr>
                        <a:t>CurrentStockUnits</a:t>
                      </a:r>
                      <a:r>
                        <a:rPr lang="en-US" sz="1000" kern="0" dirty="0">
                          <a:effectLst/>
                        </a:rPr>
                        <a:t> = 50)</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99089983"/>
                  </a:ext>
                </a:extLst>
              </a:tr>
              <a:tr h="722633">
                <a:tc>
                  <a:txBody>
                    <a:bodyPr/>
                    <a:lstStyle/>
                    <a:p>
                      <a:pPr marL="0" marR="0">
                        <a:buNone/>
                      </a:pPr>
                      <a:r>
                        <a:rPr lang="en-US" sz="1000">
                          <a:effectLst/>
                        </a:rPr>
                        <a:t>Expected Output</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000" kern="0" dirty="0" err="1">
                          <a:effectLst/>
                        </a:rPr>
                        <a:t>CurrentStockUnits</a:t>
                      </a:r>
                      <a:r>
                        <a:rPr lang="en-US" sz="1000" kern="0" dirty="0">
                          <a:effectLst/>
                        </a:rPr>
                        <a:t> = 49, transaction recorded, UI updates quantity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63238"/>
                  </a:ext>
                </a:extLst>
              </a:tr>
              <a:tr h="435176">
                <a:tc>
                  <a:txBody>
                    <a:bodyPr/>
                    <a:lstStyle/>
                    <a:p>
                      <a:pPr marL="0" marR="0">
                        <a:buNone/>
                      </a:pPr>
                      <a:r>
                        <a:rPr lang="en-US" sz="1000">
                          <a:effectLst/>
                        </a:rPr>
                        <a:t>Description</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000" kern="0" dirty="0">
                          <a:effectLst/>
                        </a:rPr>
                        <a:t>Tests Cashier barcode scan and inventory update.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903130"/>
                  </a:ext>
                </a:extLst>
              </a:tr>
            </a:tbl>
          </a:graphicData>
        </a:graphic>
      </p:graphicFrame>
      <p:pic>
        <p:nvPicPr>
          <p:cNvPr id="8" name="Picture 7" descr="A screenshot of a computer&#10;&#10;AI-generated content may be incorrect.">
            <a:extLst>
              <a:ext uri="{FF2B5EF4-FFF2-40B4-BE49-F238E27FC236}">
                <a16:creationId xmlns:a16="http://schemas.microsoft.com/office/drawing/2014/main" id="{A1E0B144-29AF-EB27-E6F7-25998952AB3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621" y="3508784"/>
            <a:ext cx="5102365" cy="3188881"/>
          </a:xfrm>
          <a:prstGeom prst="rect">
            <a:avLst/>
          </a:prstGeom>
          <a:noFill/>
          <a:ln>
            <a:noFill/>
          </a:ln>
        </p:spPr>
      </p:pic>
      <p:pic>
        <p:nvPicPr>
          <p:cNvPr id="11" name="Picture 10" descr="A screenshot of a computer screen&#10;&#10;AI-generated content may be incorrect.">
            <a:extLst>
              <a:ext uri="{FF2B5EF4-FFF2-40B4-BE49-F238E27FC236}">
                <a16:creationId xmlns:a16="http://schemas.microsoft.com/office/drawing/2014/main" id="{2F62B68A-6D33-61DC-11A4-9C0936B3EA3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5617" y="3506284"/>
            <a:ext cx="5102365" cy="3187669"/>
          </a:xfrm>
          <a:prstGeom prst="rect">
            <a:avLst/>
          </a:prstGeom>
          <a:noFill/>
          <a:ln>
            <a:noFill/>
          </a:ln>
        </p:spPr>
      </p:pic>
    </p:spTree>
    <p:extLst>
      <p:ext uri="{BB962C8B-B14F-4D97-AF65-F5344CB8AC3E}">
        <p14:creationId xmlns:p14="http://schemas.microsoft.com/office/powerpoint/2010/main" val="2424669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B5498-CC3D-99A8-4CE9-BDCD10094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62C5E3-AF8B-EEF3-5ABA-D6303D5BC306}"/>
              </a:ext>
            </a:extLst>
          </p:cNvPr>
          <p:cNvSpPr>
            <a:spLocks noGrp="1"/>
          </p:cNvSpPr>
          <p:nvPr>
            <p:ph type="title"/>
          </p:nvPr>
        </p:nvSpPr>
        <p:spPr/>
        <p:txBody>
          <a:bodyPr/>
          <a:lstStyle/>
          <a:p>
            <a:r>
              <a:rPr lang="en-US"/>
              <a:t>Test Use Case 2: Searching invalid item by UPC</a:t>
            </a:r>
            <a:endParaRPr lang="en-US" dirty="0"/>
          </a:p>
        </p:txBody>
      </p:sp>
      <p:graphicFrame>
        <p:nvGraphicFramePr>
          <p:cNvPr id="6" name="Table Placeholder 5">
            <a:extLst>
              <a:ext uri="{FF2B5EF4-FFF2-40B4-BE49-F238E27FC236}">
                <a16:creationId xmlns:a16="http://schemas.microsoft.com/office/drawing/2014/main" id="{6BE52227-C1C5-DA97-D0A1-1E786C1D5EC5}"/>
              </a:ext>
            </a:extLst>
          </p:cNvPr>
          <p:cNvGraphicFramePr>
            <a:graphicFrameLocks noGrp="1"/>
          </p:cNvGraphicFramePr>
          <p:nvPr>
            <p:ph idx="1"/>
            <p:extLst>
              <p:ext uri="{D42A27DB-BD31-4B8C-83A1-F6EECF244321}">
                <p14:modId xmlns:p14="http://schemas.microsoft.com/office/powerpoint/2010/main" val="1159958450"/>
              </p:ext>
            </p:extLst>
          </p:nvPr>
        </p:nvGraphicFramePr>
        <p:xfrm>
          <a:off x="7338871" y="728663"/>
          <a:ext cx="4162424" cy="2161338"/>
        </p:xfrm>
        <a:graphic>
          <a:graphicData uri="http://schemas.openxmlformats.org/drawingml/2006/table">
            <a:tbl>
              <a:tblPr firstRow="1" firstCol="1" bandRow="1">
                <a:tableStyleId>{8A107856-5554-42FB-B03E-39F5DBC370BA}</a:tableStyleId>
              </a:tblPr>
              <a:tblGrid>
                <a:gridCol w="1225203">
                  <a:extLst>
                    <a:ext uri="{9D8B030D-6E8A-4147-A177-3AD203B41FA5}">
                      <a16:colId xmlns:a16="http://schemas.microsoft.com/office/drawing/2014/main" val="3928812722"/>
                    </a:ext>
                  </a:extLst>
                </a:gridCol>
                <a:gridCol w="2937221">
                  <a:extLst>
                    <a:ext uri="{9D8B030D-6E8A-4147-A177-3AD203B41FA5}">
                      <a16:colId xmlns:a16="http://schemas.microsoft.com/office/drawing/2014/main" val="233475868"/>
                    </a:ext>
                  </a:extLst>
                </a:gridCol>
              </a:tblGrid>
              <a:tr h="277539">
                <a:tc>
                  <a:txBody>
                    <a:bodyPr/>
                    <a:lstStyle/>
                    <a:p>
                      <a:pPr marL="0" marR="0">
                        <a:buNone/>
                      </a:pPr>
                      <a:r>
                        <a:rPr lang="en-US" sz="1000">
                          <a:effectLst/>
                        </a:rPr>
                        <a:t>ID</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buNone/>
                      </a:pPr>
                      <a:r>
                        <a:rPr lang="en-US" sz="1000">
                          <a:effectLst/>
                        </a:rPr>
                        <a:t>2</a:t>
                      </a:r>
                      <a:endParaRPr lang="en-US"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27048517"/>
                  </a:ext>
                </a:extLst>
              </a:tr>
              <a:tr h="627933">
                <a:tc>
                  <a:txBody>
                    <a:bodyPr/>
                    <a:lstStyle/>
                    <a:p>
                      <a:pPr marL="0" marR="0">
                        <a:buNone/>
                      </a:pPr>
                      <a:r>
                        <a:rPr lang="en-US" sz="1000" dirty="0">
                          <a:effectLst/>
                        </a:rPr>
                        <a:t>Test Input</a:t>
                      </a:r>
                      <a:endParaRPr lang="en-US"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000" kern="0">
                          <a:effectLst/>
                        </a:rPr>
                        <a:t>Enter UPC= "1234567890123" in the search bar on the dashboard, click "Search"</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02484438"/>
                  </a:ext>
                </a:extLst>
              </a:tr>
              <a:tr h="627933">
                <a:tc>
                  <a:txBody>
                    <a:bodyPr/>
                    <a:lstStyle/>
                    <a:p>
                      <a:pPr marL="0" marR="0">
                        <a:buNone/>
                      </a:pPr>
                      <a:r>
                        <a:rPr lang="en-US" sz="1000">
                          <a:effectLst/>
                        </a:rPr>
                        <a:t>Expected Output</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000" kern="0">
                          <a:effectLst/>
                        </a:rPr>
                        <a:t>"No products found matching the term" message appears, "Recent Products" list remains unchanged</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1484905"/>
                  </a:ext>
                </a:extLst>
              </a:tr>
              <a:tr h="627933">
                <a:tc>
                  <a:txBody>
                    <a:bodyPr/>
                    <a:lstStyle/>
                    <a:p>
                      <a:pPr marL="0" marR="0">
                        <a:buNone/>
                      </a:pPr>
                      <a:r>
                        <a:rPr lang="en-US" sz="1000">
                          <a:effectLst/>
                        </a:rPr>
                        <a:t>Description</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000" kern="0" dirty="0">
                          <a:effectLst/>
                        </a:rPr>
                        <a:t>Tests searching for a non-existent product by UPC and verifies error handling</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61437030"/>
                  </a:ext>
                </a:extLst>
              </a:tr>
            </a:tbl>
          </a:graphicData>
        </a:graphic>
      </p:graphicFrame>
      <p:pic>
        <p:nvPicPr>
          <p:cNvPr id="7" name="Picture 6" descr="A screenshot of a computer&#10;&#10;AI-generated content may be incorrect.">
            <a:extLst>
              <a:ext uri="{FF2B5EF4-FFF2-40B4-BE49-F238E27FC236}">
                <a16:creationId xmlns:a16="http://schemas.microsoft.com/office/drawing/2014/main" id="{C0574CF7-67C4-1C10-B19E-4C99E324220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6187" y="3542913"/>
            <a:ext cx="5130800" cy="3206750"/>
          </a:xfrm>
          <a:prstGeom prst="rect">
            <a:avLst/>
          </a:prstGeom>
          <a:noFill/>
          <a:ln>
            <a:noFill/>
          </a:ln>
        </p:spPr>
      </p:pic>
      <p:pic>
        <p:nvPicPr>
          <p:cNvPr id="8" name="Picture 7" descr="A screenshot of a computer&#10;&#10;AI-generated content may be incorrect.">
            <a:extLst>
              <a:ext uri="{FF2B5EF4-FFF2-40B4-BE49-F238E27FC236}">
                <a16:creationId xmlns:a16="http://schemas.microsoft.com/office/drawing/2014/main" id="{3926087D-EDCD-F1C4-DE87-D03F8A1EF1B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5176" y="3542913"/>
            <a:ext cx="5130800" cy="3206115"/>
          </a:xfrm>
          <a:prstGeom prst="rect">
            <a:avLst/>
          </a:prstGeom>
          <a:noFill/>
          <a:ln>
            <a:noFill/>
          </a:ln>
        </p:spPr>
      </p:pic>
    </p:spTree>
    <p:extLst>
      <p:ext uri="{BB962C8B-B14F-4D97-AF65-F5344CB8AC3E}">
        <p14:creationId xmlns:p14="http://schemas.microsoft.com/office/powerpoint/2010/main" val="3573386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a:p>
        </p:txBody>
      </p:sp>
      <p:sp>
        <p:nvSpPr>
          <p:cNvPr id="19" name="Rectangle 18">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a:xfrm>
            <a:off x="1635103" y="1057522"/>
            <a:ext cx="4741843" cy="2173433"/>
          </a:xfrm>
        </p:spPr>
        <p:txBody>
          <a:bodyPr vert="horz" lIns="109728" tIns="109728" rIns="109728" bIns="91440" rtlCol="0" anchor="ctr">
            <a:normAutofit/>
          </a:bodyPr>
          <a:lstStyle/>
          <a:p>
            <a:pPr>
              <a:lnSpc>
                <a:spcPct val="125000"/>
              </a:lnSpc>
            </a:pPr>
            <a:r>
              <a:rPr lang="en-US" sz="4400" b="0" dirty="0"/>
              <a:t>Product </a:t>
            </a:r>
            <a:r>
              <a:rPr lang="en-US" sz="4400" b="0" dirty="0" err="1"/>
              <a:t>OVerview</a:t>
            </a:r>
            <a:endParaRPr lang="en-US" sz="4400" b="0" dirty="0"/>
          </a:p>
        </p:txBody>
      </p:sp>
      <p:sp>
        <p:nvSpPr>
          <p:cNvPr id="25" name="Rectangle 24">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Person using tablet in grocery store">
            <a:extLst>
              <a:ext uri="{FF2B5EF4-FFF2-40B4-BE49-F238E27FC236}">
                <a16:creationId xmlns:a16="http://schemas.microsoft.com/office/drawing/2014/main" id="{506A1933-2BE7-C8D7-E030-6743518B7375}"/>
              </a:ext>
            </a:extLst>
          </p:cNvPr>
          <p:cNvPicPr>
            <a:picLocks noGrp="1" noChangeAspect="1"/>
          </p:cNvPicPr>
          <p:nvPr>
            <p:ph type="pic" sz="quarter" idx="13"/>
          </p:nvPr>
        </p:nvPicPr>
        <p:blipFill>
          <a:blip r:embed="rId3"/>
          <a:srcRect l="21318" r="26783" b="-2"/>
          <a:stretch/>
        </p:blipFill>
        <p:spPr>
          <a:xfrm>
            <a:off x="6859936" y="-2"/>
            <a:ext cx="5332064" cy="6858002"/>
          </a:xfrm>
          <a:prstGeom prst="rect">
            <a:avLst/>
          </a:prstGeom>
        </p:spPr>
      </p:pic>
    </p:spTree>
    <p:extLst>
      <p:ext uri="{BB962C8B-B14F-4D97-AF65-F5344CB8AC3E}">
        <p14:creationId xmlns:p14="http://schemas.microsoft.com/office/powerpoint/2010/main" val="291602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3A74E-2619-22D0-CE25-2D4C2A2E13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A9DCC9-BAFB-B700-FB0B-3AB8FD1B6239}"/>
              </a:ext>
            </a:extLst>
          </p:cNvPr>
          <p:cNvSpPr>
            <a:spLocks noGrp="1"/>
          </p:cNvSpPr>
          <p:nvPr>
            <p:ph type="title"/>
          </p:nvPr>
        </p:nvSpPr>
        <p:spPr/>
        <p:txBody>
          <a:bodyPr/>
          <a:lstStyle/>
          <a:p>
            <a:r>
              <a:rPr lang="en-US" dirty="0"/>
              <a:t>Test Use Case 3: Searching for Valid Item by UPC</a:t>
            </a:r>
          </a:p>
        </p:txBody>
      </p:sp>
      <p:graphicFrame>
        <p:nvGraphicFramePr>
          <p:cNvPr id="3" name="Table Placeholder 2">
            <a:extLst>
              <a:ext uri="{FF2B5EF4-FFF2-40B4-BE49-F238E27FC236}">
                <a16:creationId xmlns:a16="http://schemas.microsoft.com/office/drawing/2014/main" id="{B01DEE75-15F1-5EC5-E1CC-3389F7F07A82}"/>
              </a:ext>
            </a:extLst>
          </p:cNvPr>
          <p:cNvGraphicFramePr>
            <a:graphicFrameLocks noGrp="1"/>
          </p:cNvGraphicFramePr>
          <p:nvPr>
            <p:ph idx="1"/>
            <p:extLst>
              <p:ext uri="{D42A27DB-BD31-4B8C-83A1-F6EECF244321}">
                <p14:modId xmlns:p14="http://schemas.microsoft.com/office/powerpoint/2010/main" val="3261882668"/>
              </p:ext>
            </p:extLst>
          </p:nvPr>
        </p:nvGraphicFramePr>
        <p:xfrm>
          <a:off x="7386638" y="684058"/>
          <a:ext cx="4162424" cy="2101215"/>
        </p:xfrm>
        <a:graphic>
          <a:graphicData uri="http://schemas.openxmlformats.org/drawingml/2006/table">
            <a:tbl>
              <a:tblPr firstRow="1" firstCol="1" bandRow="1">
                <a:tableStyleId>{8A107856-5554-42FB-B03E-39F5DBC370BA}</a:tableStyleId>
              </a:tblPr>
              <a:tblGrid>
                <a:gridCol w="1225203">
                  <a:extLst>
                    <a:ext uri="{9D8B030D-6E8A-4147-A177-3AD203B41FA5}">
                      <a16:colId xmlns:a16="http://schemas.microsoft.com/office/drawing/2014/main" val="3649278572"/>
                    </a:ext>
                  </a:extLst>
                </a:gridCol>
                <a:gridCol w="2937221">
                  <a:extLst>
                    <a:ext uri="{9D8B030D-6E8A-4147-A177-3AD203B41FA5}">
                      <a16:colId xmlns:a16="http://schemas.microsoft.com/office/drawing/2014/main" val="4022911555"/>
                    </a:ext>
                  </a:extLst>
                </a:gridCol>
              </a:tblGrid>
              <a:tr h="190500">
                <a:tc>
                  <a:txBody>
                    <a:bodyPr/>
                    <a:lstStyle/>
                    <a:p>
                      <a:pPr marL="0" marR="0">
                        <a:buNone/>
                      </a:pPr>
                      <a:r>
                        <a:rPr lang="en-US" sz="1000">
                          <a:effectLst/>
                        </a:rPr>
                        <a:t>ID</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buNone/>
                      </a:pPr>
                      <a:r>
                        <a:rPr lang="en-US" sz="1000">
                          <a:effectLst/>
                        </a:rPr>
                        <a:t>3</a:t>
                      </a:r>
                      <a:endParaRPr lang="en-US"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74742543"/>
                  </a:ext>
                </a:extLst>
              </a:tr>
              <a:tr h="190500">
                <a:tc>
                  <a:txBody>
                    <a:bodyPr/>
                    <a:lstStyle/>
                    <a:p>
                      <a:pPr marL="0" marR="0">
                        <a:buNone/>
                      </a:pPr>
                      <a:r>
                        <a:rPr lang="en-US" sz="1000">
                          <a:effectLst/>
                        </a:rPr>
                        <a:t>Test Input</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000" kern="0">
                          <a:effectLst/>
                        </a:rPr>
                        <a:t>From dashboard, select "Milk (1 gallon)" (UPC ="123456789012") from "Recent Products" list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4612124"/>
                  </a:ext>
                </a:extLst>
              </a:tr>
              <a:tr h="190500">
                <a:tc>
                  <a:txBody>
                    <a:bodyPr/>
                    <a:lstStyle/>
                    <a:p>
                      <a:pPr marL="0" marR="0">
                        <a:buNone/>
                      </a:pPr>
                      <a:r>
                        <a:rPr lang="en-US" sz="1000">
                          <a:effectLst/>
                        </a:rPr>
                        <a:t>Expected Output</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000" kern="0">
                          <a:effectLst/>
                        </a:rPr>
                        <a:t>Product configuration screen loads with ProductID = 1, UPC= "123456789012", Product Name="Milk (1 gallon)", Description "Whole milk, 1 gallon", Category "Dairy", Current Quantity is 50, Case Size 12, Unit Price $3.99</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3486886"/>
                  </a:ext>
                </a:extLst>
              </a:tr>
              <a:tr h="190500">
                <a:tc>
                  <a:txBody>
                    <a:bodyPr/>
                    <a:lstStyle/>
                    <a:p>
                      <a:pPr marL="0" marR="0">
                        <a:buNone/>
                      </a:pPr>
                      <a:r>
                        <a:rPr lang="en-US" sz="1000">
                          <a:effectLst/>
                        </a:rPr>
                        <a:t>Description</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000" kern="0" dirty="0">
                          <a:effectLst/>
                        </a:rPr>
                        <a:t>Tests navigation to product configuration screen and verifies product details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0714464"/>
                  </a:ext>
                </a:extLst>
              </a:tr>
            </a:tbl>
          </a:graphicData>
        </a:graphic>
      </p:graphicFrame>
      <p:pic>
        <p:nvPicPr>
          <p:cNvPr id="4" name="Picture 3" descr="A computer screen with a white box&#10;&#10;AI-generated content may be incorrect.">
            <a:extLst>
              <a:ext uri="{FF2B5EF4-FFF2-40B4-BE49-F238E27FC236}">
                <a16:creationId xmlns:a16="http://schemas.microsoft.com/office/drawing/2014/main" id="{1A01116C-D913-13E9-18FD-03C0BC1E55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622" y="3561897"/>
            <a:ext cx="5024670" cy="3140041"/>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81B27341-4BAB-E782-9588-5AFE758C457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5515" y="3561897"/>
            <a:ext cx="5024669" cy="3140494"/>
          </a:xfrm>
          <a:prstGeom prst="rect">
            <a:avLst/>
          </a:prstGeom>
          <a:noFill/>
          <a:ln>
            <a:noFill/>
          </a:ln>
        </p:spPr>
      </p:pic>
    </p:spTree>
    <p:extLst>
      <p:ext uri="{BB962C8B-B14F-4D97-AF65-F5344CB8AC3E}">
        <p14:creationId xmlns:p14="http://schemas.microsoft.com/office/powerpoint/2010/main" val="3076908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564E2-6227-2E02-38B4-A1BC65328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57940-CADF-920A-6340-1020ABEAACCC}"/>
              </a:ext>
            </a:extLst>
          </p:cNvPr>
          <p:cNvSpPr>
            <a:spLocks noGrp="1"/>
          </p:cNvSpPr>
          <p:nvPr>
            <p:ph type="title"/>
          </p:nvPr>
        </p:nvSpPr>
        <p:spPr/>
        <p:txBody>
          <a:bodyPr/>
          <a:lstStyle/>
          <a:p>
            <a:r>
              <a:rPr lang="en-US" dirty="0"/>
              <a:t>Test Use Case 4: Adding Item with Invalid Fields</a:t>
            </a:r>
          </a:p>
        </p:txBody>
      </p:sp>
      <p:graphicFrame>
        <p:nvGraphicFramePr>
          <p:cNvPr id="3" name="Table Placeholder 2">
            <a:extLst>
              <a:ext uri="{FF2B5EF4-FFF2-40B4-BE49-F238E27FC236}">
                <a16:creationId xmlns:a16="http://schemas.microsoft.com/office/drawing/2014/main" id="{D100E3BE-CB38-01A2-1876-86799695900B}"/>
              </a:ext>
            </a:extLst>
          </p:cNvPr>
          <p:cNvGraphicFramePr>
            <a:graphicFrameLocks noGrp="1"/>
          </p:cNvGraphicFramePr>
          <p:nvPr>
            <p:ph idx="1"/>
            <p:extLst>
              <p:ext uri="{D42A27DB-BD31-4B8C-83A1-F6EECF244321}">
                <p14:modId xmlns:p14="http://schemas.microsoft.com/office/powerpoint/2010/main" val="2687266644"/>
              </p:ext>
            </p:extLst>
          </p:nvPr>
        </p:nvGraphicFramePr>
        <p:xfrm>
          <a:off x="7263975" y="628302"/>
          <a:ext cx="4162424" cy="2451735"/>
        </p:xfrm>
        <a:graphic>
          <a:graphicData uri="http://schemas.openxmlformats.org/drawingml/2006/table">
            <a:tbl>
              <a:tblPr firstRow="1" firstCol="1" bandRow="1">
                <a:tableStyleId>{8A107856-5554-42FB-B03E-39F5DBC370BA}</a:tableStyleId>
              </a:tblPr>
              <a:tblGrid>
                <a:gridCol w="1225203">
                  <a:extLst>
                    <a:ext uri="{9D8B030D-6E8A-4147-A177-3AD203B41FA5}">
                      <a16:colId xmlns:a16="http://schemas.microsoft.com/office/drawing/2014/main" val="2989312152"/>
                    </a:ext>
                  </a:extLst>
                </a:gridCol>
                <a:gridCol w="2937221">
                  <a:extLst>
                    <a:ext uri="{9D8B030D-6E8A-4147-A177-3AD203B41FA5}">
                      <a16:colId xmlns:a16="http://schemas.microsoft.com/office/drawing/2014/main" val="1257040776"/>
                    </a:ext>
                  </a:extLst>
                </a:gridCol>
              </a:tblGrid>
              <a:tr h="190500">
                <a:tc>
                  <a:txBody>
                    <a:bodyPr/>
                    <a:lstStyle/>
                    <a:p>
                      <a:pPr marL="0" marR="0">
                        <a:buNone/>
                      </a:pPr>
                      <a:r>
                        <a:rPr lang="en-US" sz="1000">
                          <a:effectLst/>
                        </a:rPr>
                        <a:t>ID</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buNone/>
                      </a:pPr>
                      <a:r>
                        <a:rPr lang="en-US" sz="1000">
                          <a:effectLst/>
                        </a:rPr>
                        <a:t>4</a:t>
                      </a:r>
                      <a:endParaRPr lang="en-US"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91901006"/>
                  </a:ext>
                </a:extLst>
              </a:tr>
              <a:tr h="190500">
                <a:tc>
                  <a:txBody>
                    <a:bodyPr/>
                    <a:lstStyle/>
                    <a:p>
                      <a:pPr marL="0" marR="0">
                        <a:buNone/>
                      </a:pPr>
                      <a:r>
                        <a:rPr lang="en-US" sz="1000">
                          <a:effectLst/>
                        </a:rPr>
                        <a:t>Test Input</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000" kern="0">
                          <a:effectLst/>
                        </a:rPr>
                        <a:t>Click "Enter New Item", input UPC "" (empty), Product Name ="Pepsi 20oz bottle", Description "single bottle for cold case by register", Category "Soda", Current Quantity is 24, Case Size 24, Unit Price $2.29, click "Save"</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2744778"/>
                  </a:ext>
                </a:extLst>
              </a:tr>
              <a:tr h="190500">
                <a:tc>
                  <a:txBody>
                    <a:bodyPr/>
                    <a:lstStyle/>
                    <a:p>
                      <a:pPr marL="0" marR="0">
                        <a:buNone/>
                      </a:pPr>
                      <a:r>
                        <a:rPr lang="en-US" sz="1000">
                          <a:effectLst/>
                        </a:rPr>
                        <a:t>Expected Output</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000" kern="0">
                          <a:effectLst/>
                        </a:rPr>
                        <a:t>UPC field highlights with "This is an invalid field", clicking "Save" shows error: "Data row too long for column 'UPC' at row 1", product not added, "Recent Products" list unchanged</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97266233"/>
                  </a:ext>
                </a:extLst>
              </a:tr>
              <a:tr h="190500">
                <a:tc>
                  <a:txBody>
                    <a:bodyPr/>
                    <a:lstStyle/>
                    <a:p>
                      <a:pPr marL="0" marR="0">
                        <a:buNone/>
                      </a:pPr>
                      <a:r>
                        <a:rPr lang="en-US" sz="1000">
                          <a:effectLst/>
                        </a:rPr>
                        <a:t>Description</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000" kern="0" dirty="0">
                          <a:effectLst/>
                        </a:rPr>
                        <a:t>Tests error handling for invalid UPC when adding a new product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1252261"/>
                  </a:ext>
                </a:extLst>
              </a:tr>
            </a:tbl>
          </a:graphicData>
        </a:graphic>
      </p:graphicFrame>
      <p:pic>
        <p:nvPicPr>
          <p:cNvPr id="4" name="Picture 3" descr="A computer screen with a black box&#10;&#10;AI-generated content may be incorrect.">
            <a:extLst>
              <a:ext uri="{FF2B5EF4-FFF2-40B4-BE49-F238E27FC236}">
                <a16:creationId xmlns:a16="http://schemas.microsoft.com/office/drawing/2014/main" id="{FD80290B-180B-E937-1D87-2CED58A1C1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4100" y="3599892"/>
            <a:ext cx="4971474" cy="3107021"/>
          </a:xfrm>
          <a:prstGeom prst="rect">
            <a:avLst/>
          </a:prstGeom>
          <a:noFill/>
          <a:ln>
            <a:noFill/>
          </a:ln>
        </p:spPr>
      </p:pic>
      <p:pic>
        <p:nvPicPr>
          <p:cNvPr id="6" name="Picture 5" descr="A computer screen shot of a computer screen&#10;&#10;AI-generated content may be incorrect.">
            <a:extLst>
              <a:ext uri="{FF2B5EF4-FFF2-40B4-BE49-F238E27FC236}">
                <a16:creationId xmlns:a16="http://schemas.microsoft.com/office/drawing/2014/main" id="{1505F8F7-A09F-B80F-9ED8-3FCB1646CAC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7397" y="3635929"/>
            <a:ext cx="4855559" cy="3034945"/>
          </a:xfrm>
          <a:prstGeom prst="rect">
            <a:avLst/>
          </a:prstGeom>
          <a:noFill/>
          <a:ln>
            <a:noFill/>
          </a:ln>
        </p:spPr>
      </p:pic>
    </p:spTree>
    <p:extLst>
      <p:ext uri="{BB962C8B-B14F-4D97-AF65-F5344CB8AC3E}">
        <p14:creationId xmlns:p14="http://schemas.microsoft.com/office/powerpoint/2010/main" val="2856465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3BFF4-82A8-87D3-93D9-9AA1A4B876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04CD9A-9743-594E-A421-0901A42AF021}"/>
              </a:ext>
            </a:extLst>
          </p:cNvPr>
          <p:cNvSpPr>
            <a:spLocks noGrp="1"/>
          </p:cNvSpPr>
          <p:nvPr>
            <p:ph type="title"/>
          </p:nvPr>
        </p:nvSpPr>
        <p:spPr/>
        <p:txBody>
          <a:bodyPr/>
          <a:lstStyle/>
          <a:p>
            <a:r>
              <a:rPr lang="en-US"/>
              <a:t>Test Use Case 5: Adding Item with Valid Fields</a:t>
            </a:r>
            <a:endParaRPr lang="en-US" dirty="0"/>
          </a:p>
        </p:txBody>
      </p:sp>
      <p:graphicFrame>
        <p:nvGraphicFramePr>
          <p:cNvPr id="3" name="Table Placeholder 2">
            <a:extLst>
              <a:ext uri="{FF2B5EF4-FFF2-40B4-BE49-F238E27FC236}">
                <a16:creationId xmlns:a16="http://schemas.microsoft.com/office/drawing/2014/main" id="{6FFF71BE-8CE3-8BA5-4776-561F63BA08D2}"/>
              </a:ext>
            </a:extLst>
          </p:cNvPr>
          <p:cNvGraphicFramePr>
            <a:graphicFrameLocks noGrp="1"/>
          </p:cNvGraphicFramePr>
          <p:nvPr>
            <p:ph idx="1"/>
            <p:extLst>
              <p:ext uri="{D42A27DB-BD31-4B8C-83A1-F6EECF244321}">
                <p14:modId xmlns:p14="http://schemas.microsoft.com/office/powerpoint/2010/main" val="3164590648"/>
              </p:ext>
            </p:extLst>
          </p:nvPr>
        </p:nvGraphicFramePr>
        <p:xfrm>
          <a:off x="7375487" y="371824"/>
          <a:ext cx="4162424" cy="2536190"/>
        </p:xfrm>
        <a:graphic>
          <a:graphicData uri="http://schemas.openxmlformats.org/drawingml/2006/table">
            <a:tbl>
              <a:tblPr firstRow="1" firstCol="1" bandRow="1">
                <a:tableStyleId>{8A107856-5554-42FB-B03E-39F5DBC370BA}</a:tableStyleId>
              </a:tblPr>
              <a:tblGrid>
                <a:gridCol w="1225203">
                  <a:extLst>
                    <a:ext uri="{9D8B030D-6E8A-4147-A177-3AD203B41FA5}">
                      <a16:colId xmlns:a16="http://schemas.microsoft.com/office/drawing/2014/main" val="4071502006"/>
                    </a:ext>
                  </a:extLst>
                </a:gridCol>
                <a:gridCol w="2937221">
                  <a:extLst>
                    <a:ext uri="{9D8B030D-6E8A-4147-A177-3AD203B41FA5}">
                      <a16:colId xmlns:a16="http://schemas.microsoft.com/office/drawing/2014/main" val="2255858133"/>
                    </a:ext>
                  </a:extLst>
                </a:gridCol>
              </a:tblGrid>
              <a:tr h="190500">
                <a:tc>
                  <a:txBody>
                    <a:bodyPr/>
                    <a:lstStyle/>
                    <a:p>
                      <a:pPr marL="0" marR="0">
                        <a:buNone/>
                      </a:pPr>
                      <a:r>
                        <a:rPr lang="en-US" sz="1000">
                          <a:effectLst/>
                        </a:rPr>
                        <a:t>ID</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buNone/>
                      </a:pPr>
                      <a:r>
                        <a:rPr lang="en-US" sz="1000">
                          <a:effectLst/>
                        </a:rPr>
                        <a:t> 5</a:t>
                      </a:r>
                      <a:endParaRPr lang="en-US"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39067810"/>
                  </a:ext>
                </a:extLst>
              </a:tr>
              <a:tr h="190500">
                <a:tc>
                  <a:txBody>
                    <a:bodyPr/>
                    <a:lstStyle/>
                    <a:p>
                      <a:pPr marL="0" marR="0">
                        <a:buNone/>
                      </a:pPr>
                      <a:r>
                        <a:rPr lang="en-US" sz="1000">
                          <a:effectLst/>
                        </a:rPr>
                        <a:t>Test Input</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000" kern="0" dirty="0">
                          <a:effectLst/>
                        </a:rPr>
                        <a:t>Click "Enter New Item", input UPC "41525", Product Name "Pepsi 20oz bottle", Description "single bottle for cold case by register", Category "Soda", Current Quantity 24, Case Size 24, Unit Price $2.29, click "Save"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7439178"/>
                  </a:ext>
                </a:extLst>
              </a:tr>
              <a:tr h="190500">
                <a:tc>
                  <a:txBody>
                    <a:bodyPr/>
                    <a:lstStyle/>
                    <a:p>
                      <a:pPr marL="0" marR="0">
                        <a:buNone/>
                      </a:pPr>
                      <a:r>
                        <a:rPr lang="en-US" sz="1000">
                          <a:effectLst/>
                        </a:rPr>
                        <a:t>Expected Output</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000" kern="0">
                          <a:effectLst/>
                        </a:rPr>
                        <a:t>"New product added successfully" message appears, dashboard "Recent Products" list updates with UPC "41525", Product Name "Pepsi 20oz bottle", Quantity 24</a:t>
                      </a:r>
                      <a:endParaRPr lang="en-US" sz="1200" kern="100">
                        <a:effectLst/>
                      </a:endParaRPr>
                    </a:p>
                    <a:p>
                      <a:pPr marL="0" marR="0">
                        <a:buNone/>
                      </a:pPr>
                      <a:r>
                        <a:rPr lang="en-US" sz="1000">
                          <a:effectLst/>
                        </a:rPr>
                        <a:t> </a:t>
                      </a:r>
                      <a:endParaRPr lang="en-US"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05013374"/>
                  </a:ext>
                </a:extLst>
              </a:tr>
              <a:tr h="190500">
                <a:tc>
                  <a:txBody>
                    <a:bodyPr/>
                    <a:lstStyle/>
                    <a:p>
                      <a:pPr marL="0" marR="0">
                        <a:buNone/>
                      </a:pPr>
                      <a:r>
                        <a:rPr lang="en-US" sz="1000">
                          <a:effectLst/>
                        </a:rPr>
                        <a:t>Description</a:t>
                      </a:r>
                      <a:endParaRPr lang="en-US"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000" kern="0" dirty="0">
                          <a:effectLst/>
                        </a:rPr>
                        <a:t>Tests adding a new product via the "Enter New Item" screen</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2615365"/>
                  </a:ext>
                </a:extLst>
              </a:tr>
            </a:tbl>
          </a:graphicData>
        </a:graphic>
      </p:graphicFrame>
      <p:pic>
        <p:nvPicPr>
          <p:cNvPr id="4" name="Picture 3" descr="A computer screen with a black box&#10;&#10;AI-generated content may be incorrect.">
            <a:extLst>
              <a:ext uri="{FF2B5EF4-FFF2-40B4-BE49-F238E27FC236}">
                <a16:creationId xmlns:a16="http://schemas.microsoft.com/office/drawing/2014/main" id="{DB40068D-4722-5402-22E2-1661D20E771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4622" y="3570578"/>
            <a:ext cx="5010088" cy="3131305"/>
          </a:xfrm>
          <a:prstGeom prst="rect">
            <a:avLst/>
          </a:prstGeom>
          <a:noFill/>
          <a:ln>
            <a:noFill/>
          </a:ln>
        </p:spPr>
      </p:pic>
      <p:pic>
        <p:nvPicPr>
          <p:cNvPr id="6" name="Picture 5" descr="A computer screen shot of a computer screen&#10;&#10;AI-generated content may be incorrect.">
            <a:extLst>
              <a:ext uri="{FF2B5EF4-FFF2-40B4-BE49-F238E27FC236}">
                <a16:creationId xmlns:a16="http://schemas.microsoft.com/office/drawing/2014/main" id="{7209B141-2EE0-5DDC-2D57-AFB79DDC9DE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1291" y="3570578"/>
            <a:ext cx="5010816" cy="3131306"/>
          </a:xfrm>
          <a:prstGeom prst="rect">
            <a:avLst/>
          </a:prstGeom>
          <a:noFill/>
          <a:ln>
            <a:noFill/>
          </a:ln>
        </p:spPr>
      </p:pic>
    </p:spTree>
    <p:extLst>
      <p:ext uri="{BB962C8B-B14F-4D97-AF65-F5344CB8AC3E}">
        <p14:creationId xmlns:p14="http://schemas.microsoft.com/office/powerpoint/2010/main" val="1453185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F0910-2749-306B-C949-DCE57E291BF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C29A57BB-2606-C43A-BD34-73079DCC8514}"/>
              </a:ext>
            </a:extLst>
          </p:cNvPr>
          <p:cNvSpPr>
            <a:spLocks noGrp="1"/>
          </p:cNvSpPr>
          <p:nvPr>
            <p:ph type="ctrTitle"/>
          </p:nvPr>
        </p:nvSpPr>
        <p:spPr/>
        <p:txBody>
          <a:bodyPr vert="horz" lIns="109728" tIns="109728" rIns="109728" bIns="91440" rtlCol="0" anchor="b">
            <a:normAutofit/>
          </a:bodyPr>
          <a:lstStyle/>
          <a:p>
            <a:r>
              <a:rPr lang="en-US" dirty="0"/>
              <a:t>Project outcomes/Limitations</a:t>
            </a:r>
          </a:p>
        </p:txBody>
      </p:sp>
    </p:spTree>
    <p:extLst>
      <p:ext uri="{BB962C8B-B14F-4D97-AF65-F5344CB8AC3E}">
        <p14:creationId xmlns:p14="http://schemas.microsoft.com/office/powerpoint/2010/main" val="2323679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64081DB-1923-4878-AB15-AD54F35A1DC7}"/>
              </a:ext>
            </a:extLst>
          </p:cNvPr>
          <p:cNvSpPr>
            <a:spLocks noGrp="1"/>
          </p:cNvSpPr>
          <p:nvPr>
            <p:ph type="ctrTitle"/>
          </p:nvPr>
        </p:nvSpPr>
        <p:spPr>
          <a:xfrm>
            <a:off x="1535371" y="1044054"/>
            <a:ext cx="10013709" cy="1030360"/>
          </a:xfrm>
        </p:spPr>
        <p:txBody>
          <a:bodyPr vert="horz" lIns="109728" tIns="109728" rIns="109728" bIns="91440" rtlCol="0" anchor="ctr">
            <a:normAutofit/>
          </a:bodyPr>
          <a:lstStyle/>
          <a:p>
            <a:pPr>
              <a:lnSpc>
                <a:spcPct val="150000"/>
              </a:lnSpc>
            </a:pPr>
            <a:r>
              <a:rPr lang="en-US" sz="3600" dirty="0"/>
              <a:t>Project outcomes/limitations</a:t>
            </a:r>
          </a:p>
        </p:txBody>
      </p:sp>
      <p:sp>
        <p:nvSpPr>
          <p:cNvPr id="20" name="Rectangle 19">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5755816F-F516-477A-8EF2-D8CA20267590}"/>
              </a:ext>
            </a:extLst>
          </p:cNvPr>
          <p:cNvSpPr>
            <a:spLocks noGrp="1"/>
          </p:cNvSpPr>
          <p:nvPr>
            <p:ph idx="4294967295"/>
          </p:nvPr>
        </p:nvSpPr>
        <p:spPr>
          <a:xfrm>
            <a:off x="1006765" y="2300160"/>
            <a:ext cx="10464177" cy="4222947"/>
          </a:xfrm>
        </p:spPr>
        <p:txBody>
          <a:bodyPr vert="horz" lIns="109728" tIns="109728" rIns="109728" bIns="91440" rtlCol="0" anchor="t">
            <a:normAutofit fontScale="92500" lnSpcReduction="10000"/>
          </a:bodyPr>
          <a:lstStyle/>
          <a:p>
            <a:pPr marL="228600" marR="0"/>
            <a:r>
              <a:rPr lang="en-US" sz="2000" b="0" dirty="0">
                <a:effectLst/>
                <a:latin typeface="Times New Roman" panose="02020603050405020304" pitchFamily="18" charset="0"/>
                <a:ea typeface="Times New Roman" panose="02020603050405020304" pitchFamily="18" charset="0"/>
              </a:rPr>
              <a:t>The design and implementation of the software, including the user interface, are subject to the following restrictions, limitations, and constraints derived from the project plan:</a:t>
            </a:r>
          </a:p>
          <a:p>
            <a:pPr marL="514350" marR="0" indent="-285750">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Limited Product Scope: </a:t>
            </a:r>
            <a:r>
              <a:rPr lang="en-US" sz="2000" b="0" dirty="0">
                <a:effectLst/>
                <a:latin typeface="Times New Roman" panose="02020603050405020304" pitchFamily="18" charset="0"/>
                <a:ea typeface="Times New Roman" panose="02020603050405020304" pitchFamily="18" charset="0"/>
              </a:rPr>
              <a:t>The initial UI will only support a small sample of products and barcodes due to time and resource constraints. This limits the configuration screen’s capacity to handle the full 100,000+ products required by the customer, requiring future scalability enhancements.</a:t>
            </a:r>
          </a:p>
          <a:p>
            <a:pPr marL="514350" marR="0" indent="-285750">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Budget Constraint: </a:t>
            </a:r>
            <a:r>
              <a:rPr lang="en-US" sz="2000" b="0" dirty="0">
                <a:effectLst/>
                <a:latin typeface="Times New Roman" panose="02020603050405020304" pitchFamily="18" charset="0"/>
                <a:ea typeface="Times New Roman" panose="02020603050405020304" pitchFamily="18" charset="0"/>
              </a:rPr>
              <a:t>Lack of funding to purchase bulk products and barcode lists restrict the UI to manually entered or sampled data, potentially impacting the realism of testing and configuration workflows.</a:t>
            </a:r>
          </a:p>
          <a:p>
            <a:endParaRPr lang="en-US" dirty="0"/>
          </a:p>
        </p:txBody>
      </p:sp>
    </p:spTree>
    <p:extLst>
      <p:ext uri="{BB962C8B-B14F-4D97-AF65-F5344CB8AC3E}">
        <p14:creationId xmlns:p14="http://schemas.microsoft.com/office/powerpoint/2010/main" val="798203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8C160-5CE1-9686-1855-12848F14321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1041F90-8D9E-0B3A-4A58-1C220ADF2AF4}"/>
              </a:ext>
            </a:extLst>
          </p:cNvPr>
          <p:cNvSpPr>
            <a:spLocks noGrp="1"/>
          </p:cNvSpPr>
          <p:nvPr>
            <p:ph type="title"/>
          </p:nvPr>
        </p:nvSpPr>
        <p:spPr/>
        <p:txBody>
          <a:bodyPr vert="horz" lIns="109728" tIns="109728" rIns="109728" bIns="91440" rtlCol="0" anchor="ctr">
            <a:normAutofit/>
          </a:bodyPr>
          <a:lstStyle/>
          <a:p>
            <a:pPr>
              <a:lnSpc>
                <a:spcPct val="150000"/>
              </a:lnSpc>
            </a:pPr>
            <a:r>
              <a:rPr lang="en-US" sz="3600" dirty="0"/>
              <a:t>Project outcomes/limitations</a:t>
            </a:r>
          </a:p>
        </p:txBody>
      </p:sp>
      <p:sp>
        <p:nvSpPr>
          <p:cNvPr id="5" name="Content Placeholder 4">
            <a:extLst>
              <a:ext uri="{FF2B5EF4-FFF2-40B4-BE49-F238E27FC236}">
                <a16:creationId xmlns:a16="http://schemas.microsoft.com/office/drawing/2014/main" id="{CA6393BA-0B14-233F-9C0F-8EE83CB3DE98}"/>
              </a:ext>
            </a:extLst>
          </p:cNvPr>
          <p:cNvSpPr>
            <a:spLocks noGrp="1"/>
          </p:cNvSpPr>
          <p:nvPr>
            <p:ph idx="4294967295"/>
          </p:nvPr>
        </p:nvSpPr>
        <p:spPr>
          <a:xfrm>
            <a:off x="1019236" y="2300288"/>
            <a:ext cx="11172764" cy="4222750"/>
          </a:xfrm>
        </p:spPr>
        <p:txBody>
          <a:bodyPr vert="horz" lIns="109728" tIns="109728" rIns="109728" bIns="91440" rtlCol="0" anchor="t">
            <a:normAutofit/>
          </a:bodyPr>
          <a:lstStyle/>
          <a:p>
            <a:pPr marL="514350" marR="0" indent="-285750">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Risk of Storage Underperformance: </a:t>
            </a:r>
            <a:r>
              <a:rPr lang="en-US" sz="2000" b="0" dirty="0">
                <a:effectLst/>
                <a:latin typeface="Times New Roman" panose="02020603050405020304" pitchFamily="18" charset="0"/>
                <a:ea typeface="Times New Roman" panose="02020603050405020304" pitchFamily="18" charset="0"/>
              </a:rPr>
              <a:t>If the persistent database fails, the UI’s inventory updates and reports may display inaccurate data, requiring robust error-handling mechanisms (e.g., offline mode or alerts) in the design.</a:t>
            </a:r>
          </a:p>
          <a:p>
            <a:pPr marL="514350" marR="0" indent="-285750">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Scalability Challenge: </a:t>
            </a:r>
            <a:r>
              <a:rPr lang="en-US" sz="2000" b="0" dirty="0">
                <a:effectLst/>
                <a:latin typeface="Times New Roman" panose="02020603050405020304" pitchFamily="18" charset="0"/>
                <a:ea typeface="Times New Roman" panose="02020603050405020304" pitchFamily="18" charset="0"/>
              </a:rPr>
              <a:t>The initial system size may be underestimated, potentially slowing UI responsiveness as product volume grows. The design incorporates a scalable architecture, but resource allocation must be dynamically adjusted.</a:t>
            </a:r>
          </a:p>
          <a:p>
            <a:endParaRPr lang="en-US" dirty="0"/>
          </a:p>
        </p:txBody>
      </p:sp>
    </p:spTree>
    <p:extLst>
      <p:ext uri="{BB962C8B-B14F-4D97-AF65-F5344CB8AC3E}">
        <p14:creationId xmlns:p14="http://schemas.microsoft.com/office/powerpoint/2010/main" val="2888386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BADD-8E9E-D977-B7BC-7C282647288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30320A9-D835-EC19-AD8B-0EC5037B9154}"/>
              </a:ext>
            </a:extLst>
          </p:cNvPr>
          <p:cNvSpPr>
            <a:spLocks noGrp="1"/>
          </p:cNvSpPr>
          <p:nvPr>
            <p:ph type="ctrTitle"/>
          </p:nvPr>
        </p:nvSpPr>
        <p:spPr/>
        <p:txBody>
          <a:bodyPr vert="horz" lIns="109728" tIns="109728" rIns="109728" bIns="91440" rtlCol="0" anchor="b">
            <a:normAutofit/>
          </a:bodyPr>
          <a:lstStyle/>
          <a:p>
            <a:r>
              <a:rPr lang="en-US" dirty="0"/>
              <a:t>Questions?</a:t>
            </a:r>
          </a:p>
        </p:txBody>
      </p:sp>
    </p:spTree>
    <p:extLst>
      <p:ext uri="{BB962C8B-B14F-4D97-AF65-F5344CB8AC3E}">
        <p14:creationId xmlns:p14="http://schemas.microsoft.com/office/powerpoint/2010/main" val="1484700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a:p>
        </p:txBody>
      </p:sp>
      <p:sp>
        <p:nvSpPr>
          <p:cNvPr id="57" name="Rectangle 56">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Rectangle 57">
            <a:extLst>
              <a:ext uri="{FF2B5EF4-FFF2-40B4-BE49-F238E27FC236}">
                <a16:creationId xmlns:a16="http://schemas.microsoft.com/office/drawing/2014/main" id="{B725BC23-E0DD-4037-B2B8-7B6FA6454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99EE120-2D35-4A48-BAAE-238F986A1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Placeholder 15" descr="Woman buying vegetables at supermarket">
            <a:extLst>
              <a:ext uri="{FF2B5EF4-FFF2-40B4-BE49-F238E27FC236}">
                <a16:creationId xmlns:a16="http://schemas.microsoft.com/office/drawing/2014/main" id="{628D8390-3384-C194-4324-F0F1EC1E1B87}"/>
              </a:ext>
            </a:extLst>
          </p:cNvPr>
          <p:cNvPicPr>
            <a:picLocks noGrp="1" noChangeAspect="1"/>
          </p:cNvPicPr>
          <p:nvPr>
            <p:ph type="pic" sz="quarter" idx="13"/>
          </p:nvPr>
        </p:nvPicPr>
        <p:blipFill>
          <a:blip r:embed="rId3"/>
          <a:srcRect l="4872" r="26715" b="-2"/>
          <a:stretch/>
        </p:blipFill>
        <p:spPr>
          <a:xfrm>
            <a:off x="20" y="1804072"/>
            <a:ext cx="4458058" cy="4349801"/>
          </a:xfrm>
          <a:prstGeom prst="rect">
            <a:avLst/>
          </a:prstGeom>
        </p:spPr>
      </p:pic>
      <p:sp>
        <p:nvSpPr>
          <p:cNvPr id="60" name="Rectangle 59">
            <a:extLst>
              <a:ext uri="{FF2B5EF4-FFF2-40B4-BE49-F238E27FC236}">
                <a16:creationId xmlns:a16="http://schemas.microsoft.com/office/drawing/2014/main" id="{552F9EAC-0C70-441C-AC78-65174C28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740090"/>
            <a:ext cx="7765922"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6">
            <a:extLst>
              <a:ext uri="{FF2B5EF4-FFF2-40B4-BE49-F238E27FC236}">
                <a16:creationId xmlns:a16="http://schemas.microsoft.com/office/drawing/2014/main" id="{1C76C51D-6C8B-BCFF-3A4B-D7B771E8EAA3}"/>
              </a:ext>
            </a:extLst>
          </p:cNvPr>
          <p:cNvSpPr txBox="1">
            <a:spLocks/>
          </p:cNvSpPr>
          <p:nvPr/>
        </p:nvSpPr>
        <p:spPr>
          <a:xfrm>
            <a:off x="4618247" y="22395"/>
            <a:ext cx="7570705" cy="1781677"/>
          </a:xfrm>
          <a:prstGeom prst="rect">
            <a:avLst/>
          </a:prstGeom>
        </p:spPr>
        <p:txBody>
          <a:bodyPr vert="horz" lIns="109728" tIns="109728" rIns="109728" bIns="91440" rtlCol="0" anchor="b">
            <a:normAutofit fontScale="85000" lnSpcReduction="10000"/>
          </a:bodyPr>
          <a:lstStyle>
            <a:lvl1pPr algn="l" defTabSz="914400" rtl="0" eaLnBrk="1" latinLnBrk="0" hangingPunct="1">
              <a:lnSpc>
                <a:spcPct val="100000"/>
              </a:lnSpc>
              <a:spcBef>
                <a:spcPct val="0"/>
              </a:spcBef>
              <a:buNone/>
              <a:defRPr sz="3600" b="1" kern="1200" spc="150" baseline="0">
                <a:solidFill>
                  <a:schemeClr val="tx1">
                    <a:lumMod val="75000"/>
                    <a:lumOff val="25000"/>
                  </a:schemeClr>
                </a:solidFill>
                <a:latin typeface="+mj-lt"/>
                <a:ea typeface="+mj-ea"/>
                <a:cs typeface="+mj-cs"/>
              </a:defRPr>
            </a:lvl1pPr>
          </a:lstStyle>
          <a:p>
            <a:pPr>
              <a:lnSpc>
                <a:spcPct val="125000"/>
              </a:lnSpc>
              <a:spcAft>
                <a:spcPts val="600"/>
              </a:spcAft>
            </a:pPr>
            <a:r>
              <a:rPr lang="en-US" sz="6000" b="0" cap="all" dirty="0"/>
              <a:t>Product Overview</a:t>
            </a:r>
          </a:p>
        </p:txBody>
      </p:sp>
      <p:sp>
        <p:nvSpPr>
          <p:cNvPr id="15" name="Subtitle 14">
            <a:extLst>
              <a:ext uri="{FF2B5EF4-FFF2-40B4-BE49-F238E27FC236}">
                <a16:creationId xmlns:a16="http://schemas.microsoft.com/office/drawing/2014/main" id="{B7886DF7-FA3D-4AD1-AEC1-578EA3AC8C7D}"/>
              </a:ext>
            </a:extLst>
          </p:cNvPr>
          <p:cNvSpPr>
            <a:spLocks noGrp="1"/>
          </p:cNvSpPr>
          <p:nvPr>
            <p:ph type="subTitle" idx="1"/>
          </p:nvPr>
        </p:nvSpPr>
        <p:spPr>
          <a:xfrm>
            <a:off x="4882101" y="2040340"/>
            <a:ext cx="7052865" cy="3942797"/>
          </a:xfrm>
        </p:spPr>
        <p:txBody>
          <a:bodyPr vert="horz" lIns="109728" tIns="109728" rIns="109728" bIns="91440" rtlCol="0" anchor="t">
            <a:normAutofit/>
          </a:bodyPr>
          <a:lstStyle/>
          <a:p>
            <a:pPr marR="0">
              <a:lnSpc>
                <a:spcPct val="140000"/>
              </a:lnSpc>
              <a:spcAft>
                <a:spcPts val="1200"/>
              </a:spcAft>
            </a:pPr>
            <a:r>
              <a:rPr lang="en-US" dirty="0">
                <a:solidFill>
                  <a:schemeClr val="tx1">
                    <a:lumMod val="85000"/>
                    <a:lumOff val="15000"/>
                  </a:schemeClr>
                </a:solidFill>
                <a:effectLst/>
              </a:rPr>
              <a:t>Grocery stores need to process many concurrent customer purchases while ensuring their inventory stays stocked with products in high demand. </a:t>
            </a:r>
          </a:p>
          <a:p>
            <a:pPr marR="0">
              <a:lnSpc>
                <a:spcPct val="140000"/>
              </a:lnSpc>
              <a:spcAft>
                <a:spcPts val="1200"/>
              </a:spcAft>
            </a:pPr>
            <a:r>
              <a:rPr lang="en-US" dirty="0">
                <a:solidFill>
                  <a:schemeClr val="tx1">
                    <a:lumMod val="85000"/>
                    <a:lumOff val="15000"/>
                  </a:schemeClr>
                </a:solidFill>
                <a:effectLst/>
              </a:rPr>
              <a:t>This Inventory Management Program will process the items that are scanned and auto-order to assist with inventory management.</a:t>
            </a:r>
          </a:p>
        </p:txBody>
      </p:sp>
      <p:sp>
        <p:nvSpPr>
          <p:cNvPr id="61" name="Rectangle 60">
            <a:extLst>
              <a:ext uri="{FF2B5EF4-FFF2-40B4-BE49-F238E27FC236}">
                <a16:creationId xmlns:a16="http://schemas.microsoft.com/office/drawing/2014/main" id="{0D48F6B8-EF56-4340-982E-F4D6F5DC2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75380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C596C40-FEA6-4867-853D-CF37DE3B6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DC7C5E2-274E-49A3-A8E0-46A5B8CAC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6CF8D2C-9E01-48EC-8DDF-8A1FF60AE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979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B65A9-1ACB-EE49-7672-A927F8F3463B}"/>
              </a:ext>
            </a:extLst>
          </p:cNvPr>
          <p:cNvSpPr>
            <a:spLocks noGrp="1"/>
          </p:cNvSpPr>
          <p:nvPr>
            <p:ph type="title"/>
          </p:nvPr>
        </p:nvSpPr>
        <p:spPr/>
        <p:txBody>
          <a:bodyPr/>
          <a:lstStyle/>
          <a:p>
            <a:r>
              <a:rPr lang="en-US" dirty="0"/>
              <a:t>Product Overview</a:t>
            </a:r>
          </a:p>
        </p:txBody>
      </p:sp>
      <p:sp>
        <p:nvSpPr>
          <p:cNvPr id="7" name="Table Placeholder 6">
            <a:extLst>
              <a:ext uri="{FF2B5EF4-FFF2-40B4-BE49-F238E27FC236}">
                <a16:creationId xmlns:a16="http://schemas.microsoft.com/office/drawing/2014/main" id="{B6B4DCA3-2ACF-CD81-1449-96CEA5BE01D8}"/>
              </a:ext>
            </a:extLst>
          </p:cNvPr>
          <p:cNvSpPr>
            <a:spLocks noGrp="1"/>
          </p:cNvSpPr>
          <p:nvPr>
            <p:ph type="tbl" sz="quarter" idx="14"/>
          </p:nvPr>
        </p:nvSpPr>
        <p:spPr/>
        <p:txBody>
          <a:bodyPr>
            <a:normAutofit lnSpcReduction="10000"/>
          </a:bodyPr>
          <a:lstStyle/>
          <a:p>
            <a:pPr marL="285750" indent="-285750" algn="l">
              <a:buFont typeface="Arial" panose="020B0604020202020204" pitchFamily="34" charset="0"/>
              <a:buChar char="•"/>
            </a:pPr>
            <a:r>
              <a:rPr lang="en-US" dirty="0"/>
              <a:t>Products scanned corresponding to barcode</a:t>
            </a:r>
          </a:p>
          <a:p>
            <a:pPr marL="285750" indent="-285750" algn="l">
              <a:buFont typeface="Arial" panose="020B0604020202020204" pitchFamily="34" charset="0"/>
              <a:buChar char="•"/>
            </a:pPr>
            <a:r>
              <a:rPr lang="en-US" dirty="0"/>
              <a:t>Barcodes transferred to Text File</a:t>
            </a:r>
          </a:p>
          <a:p>
            <a:pPr marL="285750" indent="-285750" algn="l">
              <a:buFont typeface="Arial" panose="020B0604020202020204" pitchFamily="34" charset="0"/>
              <a:buChar char="•"/>
            </a:pPr>
            <a:r>
              <a:rPr lang="en-US" dirty="0"/>
              <a:t>Text File will be processed by program and adjust current inventory</a:t>
            </a:r>
          </a:p>
          <a:p>
            <a:pPr marL="285750" indent="-285750" algn="l">
              <a:buFont typeface="Arial" panose="020B0604020202020204" pitchFamily="34" charset="0"/>
              <a:buChar char="•"/>
            </a:pPr>
            <a:r>
              <a:rPr lang="en-US" dirty="0"/>
              <a:t>New Inventory will be ordered when desired threshold met</a:t>
            </a:r>
          </a:p>
          <a:p>
            <a:pPr marL="285750" indent="-285750" algn="l">
              <a:buFont typeface="Arial" panose="020B0604020202020204" pitchFamily="34" charset="0"/>
              <a:buChar char="•"/>
            </a:pPr>
            <a:r>
              <a:rPr lang="en-US" dirty="0"/>
              <a:t>Program connects to a database to consistently track inventory</a:t>
            </a:r>
          </a:p>
          <a:p>
            <a:pPr marL="285750" indent="-285750" algn="l">
              <a:buFont typeface="Arial" panose="020B0604020202020204" pitchFamily="34" charset="0"/>
              <a:buChar char="•"/>
            </a:pPr>
            <a:r>
              <a:rPr lang="en-US" dirty="0"/>
              <a:t>Generate Inventory/Order Reports</a:t>
            </a:r>
          </a:p>
        </p:txBody>
      </p:sp>
    </p:spTree>
    <p:extLst>
      <p:ext uri="{BB962C8B-B14F-4D97-AF65-F5344CB8AC3E}">
        <p14:creationId xmlns:p14="http://schemas.microsoft.com/office/powerpoint/2010/main" val="1170108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p:txBody>
          <a:bodyPr vert="horz" lIns="109728" tIns="109728" rIns="109728" bIns="91440" rtlCol="0" anchor="b">
            <a:normAutofit/>
          </a:bodyPr>
          <a:lstStyle/>
          <a:p>
            <a:r>
              <a:rPr lang="en-US" dirty="0"/>
              <a:t>Project Management plan</a:t>
            </a:r>
          </a:p>
        </p:txBody>
      </p:sp>
    </p:spTree>
    <p:extLst>
      <p:ext uri="{BB962C8B-B14F-4D97-AF65-F5344CB8AC3E}">
        <p14:creationId xmlns:p14="http://schemas.microsoft.com/office/powerpoint/2010/main" val="3111549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1535371" y="1044054"/>
            <a:ext cx="10013709" cy="1030360"/>
          </a:xfrm>
        </p:spPr>
        <p:txBody>
          <a:bodyPr vert="horz" lIns="109728" tIns="109728" rIns="109728" bIns="91440" rtlCol="0" anchor="ctr">
            <a:normAutofit/>
          </a:bodyPr>
          <a:lstStyle/>
          <a:p>
            <a:pPr>
              <a:lnSpc>
                <a:spcPct val="150000"/>
              </a:lnSpc>
            </a:pPr>
            <a:r>
              <a:rPr lang="en-US" sz="3600" dirty="0"/>
              <a:t>Project Management Plan</a:t>
            </a:r>
          </a:p>
        </p:txBody>
      </p:sp>
      <p:sp>
        <p:nvSpPr>
          <p:cNvPr id="26" name="Rectangle 25">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ADA1BD0-7093-DFE0-9527-6DF174968362}"/>
              </a:ext>
            </a:extLst>
          </p:cNvPr>
          <p:cNvGrpSpPr/>
          <p:nvPr/>
        </p:nvGrpSpPr>
        <p:grpSpPr>
          <a:xfrm>
            <a:off x="1625479" y="2391770"/>
            <a:ext cx="8658844" cy="4001055"/>
            <a:chOff x="0" y="0"/>
            <a:chExt cx="6124575" cy="2547938"/>
          </a:xfrm>
        </p:grpSpPr>
        <p:pic>
          <p:nvPicPr>
            <p:cNvPr id="10" name="Picture 9" descr="A diagram of a flowchart&#10;&#10;AI-generated content may be incorrect.">
              <a:extLst>
                <a:ext uri="{FF2B5EF4-FFF2-40B4-BE49-F238E27FC236}">
                  <a16:creationId xmlns:a16="http://schemas.microsoft.com/office/drawing/2014/main" id="{438578C1-FB92-557F-0C46-3048CEEA0C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43600" cy="2457450"/>
            </a:xfrm>
            <a:prstGeom prst="rect">
              <a:avLst/>
            </a:prstGeom>
          </p:spPr>
        </p:pic>
        <p:sp>
          <p:nvSpPr>
            <p:cNvPr id="11" name="Text Box 1">
              <a:extLst>
                <a:ext uri="{FF2B5EF4-FFF2-40B4-BE49-F238E27FC236}">
                  <a16:creationId xmlns:a16="http://schemas.microsoft.com/office/drawing/2014/main" id="{FE990B9A-F03E-72D4-432D-A5243C34E325}"/>
                </a:ext>
              </a:extLst>
            </p:cNvPr>
            <p:cNvSpPr txBox="1"/>
            <p:nvPr/>
          </p:nvSpPr>
          <p:spPr>
            <a:xfrm>
              <a:off x="180975" y="2281238"/>
              <a:ext cx="5943600" cy="26670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defTabSz="1197864">
                <a:spcAft>
                  <a:spcPts val="1310"/>
                </a:spcAft>
              </a:pPr>
              <a:r>
                <a:rPr lang="en-US" sz="1179" i="1" u="sng" kern="100">
                  <a:solidFill>
                    <a:srgbClr val="0E2841"/>
                  </a:solidFill>
                  <a:latin typeface="Aptos" panose="020B0004020202020204" pitchFamily="34" charset="0"/>
                  <a:ea typeface="+mn-ea"/>
                  <a:cs typeface="Times New Roman" panose="02020603050405020304" pitchFamily="18" charset="0"/>
                </a:rPr>
                <a:t>Figure 2-1 Task Network</a:t>
              </a:r>
              <a:endParaRPr lang="en-US" sz="900" i="1" kern="100">
                <a:solidFill>
                  <a:srgbClr val="0E2841"/>
                </a:solidFill>
                <a:effectLst/>
                <a:latin typeface="Aptos" panose="020B0004020202020204" pitchFamily="34" charset="0"/>
                <a:ea typeface="Aptos" panose="020B00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1230700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p:txBody>
          <a:bodyPr/>
          <a:lstStyle/>
          <a:p>
            <a:r>
              <a:rPr lang="en-US" dirty="0"/>
              <a:t>Project Management Plan</a:t>
            </a:r>
          </a:p>
        </p:txBody>
      </p:sp>
      <p:sp>
        <p:nvSpPr>
          <p:cNvPr id="3" name="Content Placeholder 2">
            <a:extLst>
              <a:ext uri="{FF2B5EF4-FFF2-40B4-BE49-F238E27FC236}">
                <a16:creationId xmlns:a16="http://schemas.microsoft.com/office/drawing/2014/main" id="{41191CC7-9CF2-71F0-1AD4-791EA9CBAD97}"/>
              </a:ext>
            </a:extLst>
          </p:cNvPr>
          <p:cNvSpPr>
            <a:spLocks noGrp="1"/>
          </p:cNvSpPr>
          <p:nvPr>
            <p:ph sz="quarter" idx="18"/>
          </p:nvPr>
        </p:nvSpPr>
        <p:spPr>
          <a:xfrm>
            <a:off x="1542563" y="2297152"/>
            <a:ext cx="10333486" cy="4382428"/>
          </a:xfrm>
        </p:spPr>
        <p:txBody>
          <a:bodyPr>
            <a:normAutofit lnSpcReduction="10000"/>
          </a:bodyPr>
          <a:lstStyle/>
          <a:p>
            <a:pPr marL="457200" marR="0">
              <a:lnSpc>
                <a:spcPct val="115000"/>
              </a:lnSpc>
              <a:spcBef>
                <a:spcPts val="1200"/>
              </a:spcBef>
              <a:spcAft>
                <a:spcPts val="1200"/>
              </a:spcAft>
              <a:buNone/>
            </a:pPr>
            <a:r>
              <a:rPr lang="en-US" sz="2200" kern="100" dirty="0">
                <a:effectLst/>
                <a:latin typeface="Times New Roman" panose="02020603050405020304" pitchFamily="18" charset="0"/>
                <a:ea typeface="Arial" panose="020B0604020202020204" pitchFamily="34" charset="0"/>
                <a:cs typeface="Times New Roman" panose="02020603050405020304" pitchFamily="18" charset="0"/>
              </a:rPr>
              <a:t>Task Set:</a:t>
            </a: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buFont typeface="+mj-lt"/>
              <a:buAutoNum type="arabicPeriod"/>
            </a:pPr>
            <a:r>
              <a:rPr lang="en-US" sz="2200" kern="100" dirty="0">
                <a:effectLst/>
                <a:latin typeface="Times New Roman" panose="02020603050405020304" pitchFamily="18" charset="0"/>
                <a:ea typeface="Arial" panose="020B0604020202020204" pitchFamily="34" charset="0"/>
                <a:cs typeface="Times New Roman" panose="02020603050405020304" pitchFamily="18" charset="0"/>
              </a:rPr>
              <a:t>Requirement Analysis (Weeks 1-6)</a:t>
            </a: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mj-lt"/>
              <a:buAutoNum type="arabicPeriod"/>
            </a:pPr>
            <a:r>
              <a:rPr lang="en-US" sz="2200" kern="100" dirty="0">
                <a:effectLst/>
                <a:latin typeface="Times New Roman" panose="02020603050405020304" pitchFamily="18" charset="0"/>
                <a:ea typeface="Arial" panose="020B0604020202020204" pitchFamily="34" charset="0"/>
                <a:cs typeface="Times New Roman" panose="02020603050405020304" pitchFamily="18" charset="0"/>
              </a:rPr>
              <a:t>UPC processing logic (Develop and Test) (Week 7-8)</a:t>
            </a: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mj-lt"/>
              <a:buAutoNum type="arabicPeriod"/>
            </a:pPr>
            <a:r>
              <a:rPr lang="en-US" sz="2200" kern="100" dirty="0">
                <a:effectLst/>
                <a:latin typeface="Times New Roman" panose="02020603050405020304" pitchFamily="18" charset="0"/>
                <a:ea typeface="Arial" panose="020B0604020202020204" pitchFamily="34" charset="0"/>
                <a:cs typeface="Times New Roman" panose="02020603050405020304" pitchFamily="18" charset="0"/>
              </a:rPr>
              <a:t>Design Database schema and create the database (Week 8-9)</a:t>
            </a: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buFont typeface="+mj-lt"/>
              <a:buAutoNum type="arabicPeriod"/>
            </a:pPr>
            <a:r>
              <a:rPr lang="en-US" sz="2200" kern="100" dirty="0">
                <a:effectLst/>
                <a:latin typeface="Times New Roman" panose="02020603050405020304" pitchFamily="18" charset="0"/>
                <a:ea typeface="Arial" panose="020B0604020202020204" pitchFamily="34" charset="0"/>
                <a:cs typeface="Times New Roman" panose="02020603050405020304" pitchFamily="18" charset="0"/>
              </a:rPr>
              <a:t>Integrate the UPC processing logic software with the database to form the complete backend (Week 9-10)</a:t>
            </a: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buFont typeface="+mj-lt"/>
              <a:buAutoNum type="arabicPeriod"/>
            </a:pPr>
            <a:r>
              <a:rPr lang="en-US" sz="2200" kern="100" dirty="0">
                <a:effectLst/>
                <a:latin typeface="Times New Roman" panose="02020603050405020304" pitchFamily="18" charset="0"/>
                <a:ea typeface="Arial" panose="020B0604020202020204" pitchFamily="34" charset="0"/>
                <a:cs typeface="Times New Roman" panose="02020603050405020304" pitchFamily="18" charset="0"/>
              </a:rPr>
              <a:t>GUI (Development and Testing) (Week 10-11)</a:t>
            </a: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mj-lt"/>
              <a:buAutoNum type="arabicPeriod"/>
            </a:pPr>
            <a:r>
              <a:rPr lang="en-US" sz="2200" kern="100" dirty="0">
                <a:effectLst/>
                <a:latin typeface="Times New Roman" panose="02020603050405020304" pitchFamily="18" charset="0"/>
                <a:ea typeface="Arial" panose="020B0604020202020204" pitchFamily="34" charset="0"/>
                <a:cs typeface="Times New Roman" panose="02020603050405020304" pitchFamily="18" charset="0"/>
              </a:rPr>
              <a:t>Integration of Backend and GUI (Develop and Test) (Week 11-12)</a:t>
            </a: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225637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61363234-E0BA-4476-B051-D8D9FA506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0646"/>
            <a:ext cx="4062884" cy="57213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F6512FF6-3ABB-D8B6-838C-00D058C9FA2E}"/>
              </a:ext>
            </a:extLst>
          </p:cNvPr>
          <p:cNvSpPr>
            <a:spLocks noGrp="1"/>
          </p:cNvSpPr>
          <p:nvPr>
            <p:ph type="title"/>
          </p:nvPr>
        </p:nvSpPr>
        <p:spPr>
          <a:xfrm>
            <a:off x="645459" y="1200863"/>
            <a:ext cx="3119717" cy="4306007"/>
          </a:xfrm>
        </p:spPr>
        <p:txBody>
          <a:bodyPr vert="horz" lIns="109728" tIns="109728" rIns="109728" bIns="91440" rtlCol="0" anchor="ctr">
            <a:normAutofit/>
          </a:bodyPr>
          <a:lstStyle/>
          <a:p>
            <a:pPr>
              <a:lnSpc>
                <a:spcPct val="150000"/>
              </a:lnSpc>
              <a:spcAft>
                <a:spcPts val="600"/>
              </a:spcAft>
            </a:pPr>
            <a:r>
              <a:rPr lang="en-US" sz="2500" cap="all" dirty="0">
                <a:solidFill>
                  <a:schemeClr val="bg1"/>
                </a:solidFill>
              </a:rPr>
              <a:t>Project Management Plan</a:t>
            </a:r>
          </a:p>
        </p:txBody>
      </p:sp>
      <p:sp>
        <p:nvSpPr>
          <p:cNvPr id="46" name="Rectangle 45">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6572"/>
            <a:ext cx="4056987" cy="51328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20996" y="534650"/>
            <a:ext cx="8071002" cy="56832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FA286C7-EFC7-4DFE-967A-7E37BA0F3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92001"/>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32" name="Rectangle 31">
            <a:extLst>
              <a:ext uri="{FF2B5EF4-FFF2-40B4-BE49-F238E27FC236}">
                <a16:creationId xmlns:a16="http://schemas.microsoft.com/office/drawing/2014/main" id="{10C9F0E8-EF8B-43C1-9C77-E9DDAF1A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9990"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34" name="Rectangle 33">
            <a:extLst>
              <a:ext uri="{FF2B5EF4-FFF2-40B4-BE49-F238E27FC236}">
                <a16:creationId xmlns:a16="http://schemas.microsoft.com/office/drawing/2014/main" id="{379DC473-98F8-45DF-B136-EC0F0F4C6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70645"/>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5" name="Title 1">
            <a:extLst>
              <a:ext uri="{FF2B5EF4-FFF2-40B4-BE49-F238E27FC236}">
                <a16:creationId xmlns:a16="http://schemas.microsoft.com/office/drawing/2014/main" id="{3028121D-5CC9-1FC7-DA76-93D3730AC1E8}"/>
              </a:ext>
            </a:extLst>
          </p:cNvPr>
          <p:cNvSpPr txBox="1">
            <a:spLocks/>
          </p:cNvSpPr>
          <p:nvPr/>
        </p:nvSpPr>
        <p:spPr>
          <a:xfrm>
            <a:off x="408166" y="4238046"/>
            <a:ext cx="3806919" cy="1741404"/>
          </a:xfrm>
          <a:prstGeom prst="rect">
            <a:avLst/>
          </a:prstGeom>
        </p:spPr>
        <p:txBody>
          <a:bodyPr vert="horz" lIns="109728" tIns="109728" rIns="109728" bIns="91440" rtlCol="0" anchor="t" anchorCtr="0">
            <a:normAutofit/>
          </a:bodyPr>
          <a:lstStyle>
            <a:lvl1pPr algn="l" defTabSz="914400" rtl="0" eaLnBrk="1" latinLnBrk="0" hangingPunct="1">
              <a:lnSpc>
                <a:spcPct val="100000"/>
              </a:lnSpc>
              <a:spcBef>
                <a:spcPct val="0"/>
              </a:spcBef>
              <a:buNone/>
              <a:defRPr sz="3200" b="1" kern="1200" spc="150" baseline="0">
                <a:solidFill>
                  <a:schemeClr val="tx1">
                    <a:lumMod val="75000"/>
                    <a:lumOff val="25000"/>
                  </a:schemeClr>
                </a:solidFill>
                <a:latin typeface="+mj-lt"/>
                <a:ea typeface="+mj-ea"/>
                <a:cs typeface="+mj-cs"/>
              </a:defRPr>
            </a:lvl1pPr>
          </a:lstStyle>
          <a:p>
            <a:pPr>
              <a:lnSpc>
                <a:spcPct val="150000"/>
              </a:lnSpc>
              <a:spcBef>
                <a:spcPts val="930"/>
              </a:spcBef>
            </a:pPr>
            <a:r>
              <a:rPr lang="en-US" sz="2000" b="0">
                <a:solidFill>
                  <a:schemeClr val="bg1"/>
                </a:solidFill>
                <a:latin typeface="+mn-lt"/>
                <a:ea typeface="+mn-ea"/>
                <a:cs typeface="+mn-cs"/>
              </a:rPr>
              <a:t>Risk Management</a:t>
            </a:r>
          </a:p>
        </p:txBody>
      </p:sp>
      <p:graphicFrame>
        <p:nvGraphicFramePr>
          <p:cNvPr id="49" name="Content Placeholder 9">
            <a:extLst>
              <a:ext uri="{FF2B5EF4-FFF2-40B4-BE49-F238E27FC236}">
                <a16:creationId xmlns:a16="http://schemas.microsoft.com/office/drawing/2014/main" id="{F4080977-4B44-E7A8-193E-6D1D71744696}"/>
              </a:ext>
            </a:extLst>
          </p:cNvPr>
          <p:cNvGraphicFramePr>
            <a:graphicFrameLocks noGrp="1"/>
          </p:cNvGraphicFramePr>
          <p:nvPr>
            <p:ph sz="quarter" idx="16"/>
            <p:extLst>
              <p:ext uri="{D42A27DB-BD31-4B8C-83A1-F6EECF244321}">
                <p14:modId xmlns:p14="http://schemas.microsoft.com/office/powerpoint/2010/main" val="598592793"/>
              </p:ext>
            </p:extLst>
          </p:nvPr>
        </p:nvGraphicFramePr>
        <p:xfrm>
          <a:off x="4179107" y="1247887"/>
          <a:ext cx="7923247" cy="3977018"/>
        </p:xfrm>
        <a:graphic>
          <a:graphicData uri="http://schemas.openxmlformats.org/drawingml/2006/table">
            <a:tbl>
              <a:tblPr firstRow="1" firstCol="1" bandRow="1">
                <a:noFill/>
                <a:tableStyleId>{8A107856-5554-42FB-B03E-39F5DBC370BA}</a:tableStyleId>
              </a:tblPr>
              <a:tblGrid>
                <a:gridCol w="1506309">
                  <a:extLst>
                    <a:ext uri="{9D8B030D-6E8A-4147-A177-3AD203B41FA5}">
                      <a16:colId xmlns:a16="http://schemas.microsoft.com/office/drawing/2014/main" val="1549453614"/>
                    </a:ext>
                  </a:extLst>
                </a:gridCol>
                <a:gridCol w="1065008">
                  <a:extLst>
                    <a:ext uri="{9D8B030D-6E8A-4147-A177-3AD203B41FA5}">
                      <a16:colId xmlns:a16="http://schemas.microsoft.com/office/drawing/2014/main" val="3184320766"/>
                    </a:ext>
                  </a:extLst>
                </a:gridCol>
                <a:gridCol w="1005840">
                  <a:extLst>
                    <a:ext uri="{9D8B030D-6E8A-4147-A177-3AD203B41FA5}">
                      <a16:colId xmlns:a16="http://schemas.microsoft.com/office/drawing/2014/main" val="2941682426"/>
                    </a:ext>
                  </a:extLst>
                </a:gridCol>
                <a:gridCol w="4346090">
                  <a:extLst>
                    <a:ext uri="{9D8B030D-6E8A-4147-A177-3AD203B41FA5}">
                      <a16:colId xmlns:a16="http://schemas.microsoft.com/office/drawing/2014/main" val="1550895965"/>
                    </a:ext>
                  </a:extLst>
                </a:gridCol>
              </a:tblGrid>
              <a:tr h="454556">
                <a:tc>
                  <a:txBody>
                    <a:bodyPr/>
                    <a:lstStyle/>
                    <a:p>
                      <a:pPr marL="0" marR="0">
                        <a:buNone/>
                      </a:pPr>
                      <a:r>
                        <a:rPr lang="en-US" sz="1300" b="1" cap="none" spc="0">
                          <a:solidFill>
                            <a:schemeClr val="bg1"/>
                          </a:solidFill>
                          <a:effectLst/>
                        </a:rPr>
                        <a:t>Risk</a:t>
                      </a:r>
                      <a:endParaRPr lang="en-US" sz="1300" b="1" cap="none" spc="0">
                        <a:solidFill>
                          <a:schemeClr val="bg1"/>
                        </a:solidFill>
                        <a:effectLst/>
                        <a:latin typeface="Times New Roman" panose="02020603050405020304" pitchFamily="18" charset="0"/>
                        <a:ea typeface="Times New Roman" panose="02020603050405020304" pitchFamily="18" charset="0"/>
                      </a:endParaRPr>
                    </a:p>
                  </a:txBody>
                  <a:tcPr marL="57619" marR="41156" marT="82312" marB="82312" anchor="ctr">
                    <a:lnL w="12700" cmpd="sng">
                      <a:noFill/>
                    </a:lnL>
                    <a:lnR w="12700" cmpd="sng">
                      <a:noFill/>
                    </a:lnR>
                    <a:lnT w="19050" cap="flat" cmpd="sng" algn="ctr">
                      <a:noFill/>
                      <a:prstDash val="solid"/>
                    </a:lnT>
                    <a:lnB w="38100" cmpd="sng">
                      <a:noFill/>
                    </a:lnB>
                    <a:solidFill>
                      <a:schemeClr val="tx1"/>
                    </a:solidFill>
                  </a:tcPr>
                </a:tc>
                <a:tc>
                  <a:txBody>
                    <a:bodyPr/>
                    <a:lstStyle/>
                    <a:p>
                      <a:pPr marL="0" marR="0">
                        <a:buNone/>
                      </a:pPr>
                      <a:r>
                        <a:rPr lang="en-US" sz="1300" b="1" cap="none" spc="0">
                          <a:solidFill>
                            <a:schemeClr val="bg1"/>
                          </a:solidFill>
                          <a:effectLst/>
                        </a:rPr>
                        <a:t>Probability</a:t>
                      </a:r>
                      <a:endParaRPr lang="en-US" sz="1300" b="1" cap="none" spc="0">
                        <a:solidFill>
                          <a:schemeClr val="bg1"/>
                        </a:solidFill>
                        <a:effectLst/>
                        <a:latin typeface="Times New Roman" panose="02020603050405020304" pitchFamily="18" charset="0"/>
                        <a:ea typeface="Times New Roman" panose="02020603050405020304" pitchFamily="18" charset="0"/>
                      </a:endParaRPr>
                    </a:p>
                  </a:txBody>
                  <a:tcPr marL="57619" marR="41156" marT="82312" marB="82312" anchor="ctr">
                    <a:lnL w="12700" cmpd="sng">
                      <a:noFill/>
                    </a:lnL>
                    <a:lnR w="12700" cmpd="sng">
                      <a:noFill/>
                    </a:lnR>
                    <a:lnT w="19050" cap="flat" cmpd="sng" algn="ctr">
                      <a:noFill/>
                      <a:prstDash val="solid"/>
                    </a:lnT>
                    <a:lnB w="38100" cmpd="sng">
                      <a:noFill/>
                    </a:lnB>
                    <a:solidFill>
                      <a:schemeClr val="tx1"/>
                    </a:solidFill>
                  </a:tcPr>
                </a:tc>
                <a:tc>
                  <a:txBody>
                    <a:bodyPr/>
                    <a:lstStyle/>
                    <a:p>
                      <a:pPr marL="0" marR="0">
                        <a:buNone/>
                      </a:pPr>
                      <a:r>
                        <a:rPr lang="en-US" sz="1300" b="1" cap="none" spc="0">
                          <a:solidFill>
                            <a:schemeClr val="bg1"/>
                          </a:solidFill>
                          <a:effectLst/>
                        </a:rPr>
                        <a:t>Impact</a:t>
                      </a:r>
                      <a:endParaRPr lang="en-US" sz="1300" b="1" cap="none" spc="0">
                        <a:solidFill>
                          <a:schemeClr val="bg1"/>
                        </a:solidFill>
                        <a:effectLst/>
                        <a:latin typeface="Times New Roman" panose="02020603050405020304" pitchFamily="18" charset="0"/>
                        <a:ea typeface="Times New Roman" panose="02020603050405020304" pitchFamily="18" charset="0"/>
                      </a:endParaRPr>
                    </a:p>
                  </a:txBody>
                  <a:tcPr marL="57619" marR="41156" marT="82312" marB="82312" anchor="ctr">
                    <a:lnL w="12700" cmpd="sng">
                      <a:noFill/>
                    </a:lnL>
                    <a:lnR w="12700" cmpd="sng">
                      <a:noFill/>
                    </a:lnR>
                    <a:lnT w="19050" cap="flat" cmpd="sng" algn="ctr">
                      <a:noFill/>
                      <a:prstDash val="solid"/>
                    </a:lnT>
                    <a:lnB w="38100" cmpd="sng">
                      <a:noFill/>
                    </a:lnB>
                    <a:solidFill>
                      <a:schemeClr val="tx1"/>
                    </a:solidFill>
                  </a:tcPr>
                </a:tc>
                <a:tc>
                  <a:txBody>
                    <a:bodyPr/>
                    <a:lstStyle/>
                    <a:p>
                      <a:pPr marL="0" marR="0">
                        <a:buNone/>
                      </a:pPr>
                      <a:r>
                        <a:rPr lang="en-US" sz="1300" b="1" cap="none" spc="0">
                          <a:solidFill>
                            <a:schemeClr val="bg1"/>
                          </a:solidFill>
                          <a:effectLst/>
                        </a:rPr>
                        <a:t>RM3 Pointer</a:t>
                      </a:r>
                      <a:endParaRPr lang="en-US" sz="1300" b="1" cap="none" spc="0">
                        <a:solidFill>
                          <a:schemeClr val="bg1"/>
                        </a:solidFill>
                        <a:effectLst/>
                        <a:latin typeface="Times New Roman" panose="02020603050405020304" pitchFamily="18" charset="0"/>
                        <a:ea typeface="Times New Roman" panose="02020603050405020304" pitchFamily="18" charset="0"/>
                      </a:endParaRPr>
                    </a:p>
                  </a:txBody>
                  <a:tcPr marL="57619" marR="41156" marT="82312" marB="82312"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204795306"/>
                  </a:ext>
                </a:extLst>
              </a:tr>
              <a:tr h="1058486">
                <a:tc>
                  <a:txBody>
                    <a:bodyPr/>
                    <a:lstStyle/>
                    <a:p>
                      <a:pPr marL="0" marR="0">
                        <a:buNone/>
                      </a:pPr>
                      <a:r>
                        <a:rPr lang="en-US" sz="1100" b="1" cap="none" spc="0">
                          <a:solidFill>
                            <a:schemeClr val="tx1"/>
                          </a:solidFill>
                          <a:effectLst/>
                        </a:rPr>
                        <a:t>Software Tool underperformance</a:t>
                      </a:r>
                      <a:endParaRPr lang="en-US" sz="1100" b="1" cap="none" spc="0">
                        <a:solidFill>
                          <a:schemeClr val="tx1"/>
                        </a:solidFill>
                        <a:effectLst/>
                        <a:latin typeface="Times New Roman" panose="02020603050405020304" pitchFamily="18" charset="0"/>
                        <a:ea typeface="Times New Roman" panose="02020603050405020304" pitchFamily="18" charset="0"/>
                      </a:endParaRPr>
                    </a:p>
                  </a:txBody>
                  <a:tcPr marL="57619" marR="41156" marT="0" marB="82312">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marL="0" marR="0">
                        <a:buNone/>
                      </a:pPr>
                      <a:r>
                        <a:rPr lang="en-US" sz="1100" cap="none" spc="0" dirty="0">
                          <a:solidFill>
                            <a:schemeClr val="tx1"/>
                          </a:solidFill>
                          <a:effectLst/>
                        </a:rPr>
                        <a:t>Moderate</a:t>
                      </a:r>
                      <a:endParaRPr lang="en-US" sz="1100" cap="none" spc="0" dirty="0">
                        <a:solidFill>
                          <a:schemeClr val="tx1"/>
                        </a:solidFill>
                        <a:effectLst/>
                        <a:latin typeface="Times New Roman" panose="02020603050405020304" pitchFamily="18" charset="0"/>
                        <a:ea typeface="Times New Roman" panose="02020603050405020304" pitchFamily="18" charset="0"/>
                      </a:endParaRPr>
                    </a:p>
                  </a:txBody>
                  <a:tcPr marL="57619" marR="41156" marT="0" marB="82312">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marL="0" marR="0">
                        <a:buNone/>
                      </a:pPr>
                      <a:r>
                        <a:rPr lang="en-US" sz="1100" cap="none" spc="0">
                          <a:solidFill>
                            <a:schemeClr val="tx1"/>
                          </a:solidFill>
                          <a:effectLst/>
                        </a:rPr>
                        <a:t>Catastrophic</a:t>
                      </a:r>
                      <a:endParaRPr lang="en-US" sz="1100" cap="none" spc="0">
                        <a:solidFill>
                          <a:schemeClr val="tx1"/>
                        </a:solidFill>
                        <a:effectLst/>
                        <a:latin typeface="Times New Roman" panose="02020603050405020304" pitchFamily="18" charset="0"/>
                        <a:ea typeface="Times New Roman" panose="02020603050405020304" pitchFamily="18" charset="0"/>
                      </a:endParaRPr>
                    </a:p>
                  </a:txBody>
                  <a:tcPr marL="57619" marR="41156" marT="0" marB="82312">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marL="0" marR="0">
                        <a:buNone/>
                      </a:pPr>
                      <a:r>
                        <a:rPr lang="en-US" sz="1100" cap="none" spc="0">
                          <a:solidFill>
                            <a:schemeClr val="tx1"/>
                          </a:solidFill>
                          <a:effectLst/>
                        </a:rPr>
                        <a:t>Implement rigorous testing (this includes unit, integration, and end-to-end), real-time monitoring of transactions, and continuous user feedback to refine the functionality.</a:t>
                      </a:r>
                      <a:endParaRPr lang="en-US" sz="1100" cap="none" spc="0">
                        <a:solidFill>
                          <a:schemeClr val="tx1"/>
                        </a:solidFill>
                        <a:effectLst/>
                        <a:latin typeface="Times New Roman" panose="02020603050405020304" pitchFamily="18" charset="0"/>
                        <a:ea typeface="Times New Roman" panose="02020603050405020304" pitchFamily="18" charset="0"/>
                      </a:endParaRPr>
                    </a:p>
                  </a:txBody>
                  <a:tcPr marL="57619" marR="41156" marT="0" marB="82312">
                    <a:lnL w="12700" cmpd="sng">
                      <a:noFill/>
                      <a:prstDash val="solid"/>
                    </a:lnL>
                    <a:lnR w="12700" cmpd="sng">
                      <a:noFill/>
                      <a:prstDash val="solid"/>
                    </a:lnR>
                    <a:lnT w="38100" cmpd="sng">
                      <a:noFill/>
                    </a:lnT>
                    <a:lnB w="12700" cap="flat" cmpd="sng" algn="ctr">
                      <a:solidFill>
                        <a:schemeClr val="tx1"/>
                      </a:solidFill>
                      <a:prstDash val="solid"/>
                    </a:lnB>
                    <a:noFill/>
                  </a:tcPr>
                </a:tc>
                <a:extLst>
                  <a:ext uri="{0D108BD9-81ED-4DB2-BD59-A6C34878D82A}">
                    <a16:rowId xmlns:a16="http://schemas.microsoft.com/office/drawing/2014/main" val="1909584606"/>
                  </a:ext>
                </a:extLst>
              </a:tr>
              <a:tr h="865718">
                <a:tc>
                  <a:txBody>
                    <a:bodyPr/>
                    <a:lstStyle/>
                    <a:p>
                      <a:pPr marL="0" marR="0">
                        <a:buNone/>
                      </a:pPr>
                      <a:r>
                        <a:rPr lang="en-US" sz="1100" b="1" cap="none" spc="0">
                          <a:solidFill>
                            <a:schemeClr val="tx1"/>
                          </a:solidFill>
                          <a:effectLst/>
                        </a:rPr>
                        <a:t>Storage underestimate</a:t>
                      </a:r>
                      <a:endParaRPr lang="en-US" sz="1100" b="1" cap="none" spc="0">
                        <a:solidFill>
                          <a:schemeClr val="tx1"/>
                        </a:solidFill>
                        <a:effectLst/>
                        <a:latin typeface="Times New Roman" panose="02020603050405020304" pitchFamily="18" charset="0"/>
                        <a:ea typeface="Times New Roman" panose="02020603050405020304" pitchFamily="18" charset="0"/>
                      </a:endParaRPr>
                    </a:p>
                  </a:txBody>
                  <a:tcPr marL="57619" marR="41156" marT="0" marB="82312">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buNone/>
                      </a:pPr>
                      <a:r>
                        <a:rPr lang="en-US" sz="1100" cap="none" spc="0">
                          <a:solidFill>
                            <a:schemeClr val="tx1"/>
                          </a:solidFill>
                          <a:effectLst/>
                        </a:rPr>
                        <a:t>Low</a:t>
                      </a:r>
                      <a:endParaRPr lang="en-US" sz="1100" cap="none" spc="0">
                        <a:solidFill>
                          <a:schemeClr val="tx1"/>
                        </a:solidFill>
                        <a:effectLst/>
                        <a:latin typeface="Times New Roman" panose="02020603050405020304" pitchFamily="18" charset="0"/>
                        <a:ea typeface="Times New Roman" panose="02020603050405020304" pitchFamily="18" charset="0"/>
                      </a:endParaRPr>
                    </a:p>
                  </a:txBody>
                  <a:tcPr marL="57619" marR="41156" marT="0" marB="82312">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buNone/>
                      </a:pPr>
                      <a:r>
                        <a:rPr lang="en-US" sz="1100" cap="none" spc="0">
                          <a:solidFill>
                            <a:schemeClr val="tx1"/>
                          </a:solidFill>
                          <a:effectLst/>
                        </a:rPr>
                        <a:t>Serious</a:t>
                      </a:r>
                      <a:endParaRPr lang="en-US" sz="1100" cap="none" spc="0">
                        <a:solidFill>
                          <a:schemeClr val="tx1"/>
                        </a:solidFill>
                        <a:effectLst/>
                        <a:latin typeface="Times New Roman" panose="02020603050405020304" pitchFamily="18" charset="0"/>
                        <a:ea typeface="Times New Roman" panose="02020603050405020304" pitchFamily="18" charset="0"/>
                      </a:endParaRPr>
                    </a:p>
                  </a:txBody>
                  <a:tcPr marL="57619" marR="41156" marT="0" marB="82312">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buNone/>
                      </a:pPr>
                      <a:r>
                        <a:rPr lang="en-US" sz="1100" cap="none" spc="0">
                          <a:solidFill>
                            <a:schemeClr val="tx1"/>
                          </a:solidFill>
                          <a:effectLst/>
                        </a:rPr>
                        <a:t>Optimize the memory allocation, conduct performance stress tests, and ensure efficient data handling to avoid storage limitations.</a:t>
                      </a:r>
                      <a:endParaRPr lang="en-US" sz="1100" cap="none" spc="0">
                        <a:solidFill>
                          <a:schemeClr val="tx1"/>
                        </a:solidFill>
                        <a:effectLst/>
                        <a:latin typeface="Times New Roman" panose="02020603050405020304" pitchFamily="18" charset="0"/>
                        <a:ea typeface="Times New Roman" panose="02020603050405020304" pitchFamily="18" charset="0"/>
                      </a:endParaRPr>
                    </a:p>
                  </a:txBody>
                  <a:tcPr marL="57619" marR="41156" marT="0" marB="82312">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329934840"/>
                  </a:ext>
                </a:extLst>
              </a:tr>
              <a:tr h="704395">
                <a:tc>
                  <a:txBody>
                    <a:bodyPr/>
                    <a:lstStyle/>
                    <a:p>
                      <a:pPr marL="0" marR="0">
                        <a:buNone/>
                      </a:pPr>
                      <a:r>
                        <a:rPr lang="en-US" sz="1100" b="1" cap="none" spc="0">
                          <a:solidFill>
                            <a:schemeClr val="tx1"/>
                          </a:solidFill>
                          <a:effectLst/>
                        </a:rPr>
                        <a:t>Storage underperformance</a:t>
                      </a:r>
                      <a:endParaRPr lang="en-US" sz="1100" b="1" cap="none" spc="0">
                        <a:solidFill>
                          <a:schemeClr val="tx1"/>
                        </a:solidFill>
                        <a:effectLst/>
                        <a:latin typeface="Times New Roman" panose="02020603050405020304" pitchFamily="18" charset="0"/>
                        <a:ea typeface="Times New Roman" panose="02020603050405020304" pitchFamily="18" charset="0"/>
                      </a:endParaRPr>
                    </a:p>
                  </a:txBody>
                  <a:tcPr marL="57619" marR="41156" marT="0" marB="82312">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buNone/>
                      </a:pPr>
                      <a:r>
                        <a:rPr lang="en-US" sz="1100" cap="none" spc="0">
                          <a:solidFill>
                            <a:schemeClr val="tx1"/>
                          </a:solidFill>
                          <a:effectLst/>
                        </a:rPr>
                        <a:t>Moderate</a:t>
                      </a:r>
                      <a:endParaRPr lang="en-US" sz="1100" cap="none" spc="0">
                        <a:solidFill>
                          <a:schemeClr val="tx1"/>
                        </a:solidFill>
                        <a:effectLst/>
                        <a:latin typeface="Times New Roman" panose="02020603050405020304" pitchFamily="18" charset="0"/>
                        <a:ea typeface="Times New Roman" panose="02020603050405020304" pitchFamily="18" charset="0"/>
                      </a:endParaRPr>
                    </a:p>
                  </a:txBody>
                  <a:tcPr marL="57619" marR="41156" marT="0" marB="82312">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buNone/>
                      </a:pPr>
                      <a:r>
                        <a:rPr lang="en-US" sz="1100" cap="none" spc="0">
                          <a:solidFill>
                            <a:schemeClr val="tx1"/>
                          </a:solidFill>
                          <a:effectLst/>
                        </a:rPr>
                        <a:t>Catastrophic</a:t>
                      </a:r>
                      <a:endParaRPr lang="en-US" sz="1100" cap="none" spc="0">
                        <a:solidFill>
                          <a:schemeClr val="tx1"/>
                        </a:solidFill>
                        <a:effectLst/>
                        <a:latin typeface="Times New Roman" panose="02020603050405020304" pitchFamily="18" charset="0"/>
                        <a:ea typeface="Times New Roman" panose="02020603050405020304" pitchFamily="18" charset="0"/>
                      </a:endParaRPr>
                    </a:p>
                  </a:txBody>
                  <a:tcPr marL="57619" marR="41156" marT="0" marB="82312">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marR="0">
                        <a:buNone/>
                      </a:pPr>
                      <a:r>
                        <a:rPr lang="en-US" sz="1100" cap="none" spc="0">
                          <a:solidFill>
                            <a:schemeClr val="tx1"/>
                          </a:solidFill>
                          <a:effectLst/>
                        </a:rPr>
                        <a:t>Implement automated backup systems, redundancy mechanisms, and database integrity checks to prevent data loss.</a:t>
                      </a:r>
                      <a:endParaRPr lang="en-US" sz="1100" cap="none" spc="0">
                        <a:solidFill>
                          <a:schemeClr val="tx1"/>
                        </a:solidFill>
                        <a:effectLst/>
                        <a:latin typeface="Times New Roman" panose="02020603050405020304" pitchFamily="18" charset="0"/>
                        <a:ea typeface="Times New Roman" panose="02020603050405020304" pitchFamily="18" charset="0"/>
                      </a:endParaRPr>
                    </a:p>
                  </a:txBody>
                  <a:tcPr marL="57619" marR="41156" marT="0" marB="82312">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20721607"/>
                  </a:ext>
                </a:extLst>
              </a:tr>
              <a:tr h="893863">
                <a:tc>
                  <a:txBody>
                    <a:bodyPr/>
                    <a:lstStyle/>
                    <a:p>
                      <a:pPr marL="0" marR="0">
                        <a:buNone/>
                      </a:pPr>
                      <a:r>
                        <a:rPr lang="en-US" sz="1100" b="1" cap="none" spc="0">
                          <a:solidFill>
                            <a:schemeClr val="tx1"/>
                          </a:solidFill>
                          <a:effectLst/>
                        </a:rPr>
                        <a:t>Size underestimate</a:t>
                      </a:r>
                      <a:endParaRPr lang="en-US" sz="1100" b="1" cap="none" spc="0">
                        <a:solidFill>
                          <a:schemeClr val="tx1"/>
                        </a:solidFill>
                        <a:effectLst/>
                        <a:latin typeface="Times New Roman" panose="02020603050405020304" pitchFamily="18" charset="0"/>
                        <a:ea typeface="Times New Roman" panose="02020603050405020304" pitchFamily="18" charset="0"/>
                      </a:endParaRPr>
                    </a:p>
                  </a:txBody>
                  <a:tcPr marL="57619" marR="41156" marT="0" marB="82312">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buNone/>
                      </a:pPr>
                      <a:r>
                        <a:rPr lang="en-US" sz="1100" cap="none" spc="0">
                          <a:solidFill>
                            <a:schemeClr val="tx1"/>
                          </a:solidFill>
                          <a:effectLst/>
                        </a:rPr>
                        <a:t>Low</a:t>
                      </a:r>
                      <a:endParaRPr lang="en-US" sz="1100" cap="none" spc="0">
                        <a:solidFill>
                          <a:schemeClr val="tx1"/>
                        </a:solidFill>
                        <a:effectLst/>
                        <a:latin typeface="Times New Roman" panose="02020603050405020304" pitchFamily="18" charset="0"/>
                        <a:ea typeface="Times New Roman" panose="02020603050405020304" pitchFamily="18" charset="0"/>
                      </a:endParaRPr>
                    </a:p>
                  </a:txBody>
                  <a:tcPr marL="57619" marR="41156" marT="0" marB="82312">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buNone/>
                      </a:pPr>
                      <a:r>
                        <a:rPr lang="en-US" sz="1100" cap="none" spc="0">
                          <a:solidFill>
                            <a:schemeClr val="tx1"/>
                          </a:solidFill>
                          <a:effectLst/>
                        </a:rPr>
                        <a:t>Moderate</a:t>
                      </a:r>
                      <a:endParaRPr lang="en-US" sz="1100" cap="none" spc="0">
                        <a:solidFill>
                          <a:schemeClr val="tx1"/>
                        </a:solidFill>
                        <a:effectLst/>
                        <a:latin typeface="Times New Roman" panose="02020603050405020304" pitchFamily="18" charset="0"/>
                        <a:ea typeface="Times New Roman" panose="02020603050405020304" pitchFamily="18" charset="0"/>
                      </a:endParaRPr>
                    </a:p>
                  </a:txBody>
                  <a:tcPr marL="57619" marR="41156" marT="0" marB="82312">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marL="0" marR="0">
                        <a:buNone/>
                      </a:pPr>
                      <a:r>
                        <a:rPr lang="en-US" sz="1100" cap="none" spc="0" dirty="0">
                          <a:solidFill>
                            <a:schemeClr val="tx1"/>
                          </a:solidFill>
                          <a:effectLst/>
                        </a:rPr>
                        <a:t>Design a scalable system architecture, run the performance benchmarks, and allocate the resources dynamically based on usage demands.</a:t>
                      </a:r>
                      <a:endParaRPr lang="en-US" sz="1100" cap="none" spc="0" dirty="0">
                        <a:solidFill>
                          <a:schemeClr val="tx1"/>
                        </a:solidFill>
                        <a:effectLst/>
                        <a:latin typeface="Times New Roman" panose="02020603050405020304" pitchFamily="18" charset="0"/>
                        <a:ea typeface="Times New Roman" panose="02020603050405020304" pitchFamily="18" charset="0"/>
                      </a:endParaRPr>
                    </a:p>
                  </a:txBody>
                  <a:tcPr marL="57619" marR="41156" marT="0" marB="82312">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496708050"/>
                  </a:ext>
                </a:extLst>
              </a:tr>
            </a:tbl>
          </a:graphicData>
        </a:graphic>
      </p:graphicFrame>
    </p:spTree>
    <p:extLst>
      <p:ext uri="{BB962C8B-B14F-4D97-AF65-F5344CB8AC3E}">
        <p14:creationId xmlns:p14="http://schemas.microsoft.com/office/powerpoint/2010/main" val="4065057152"/>
      </p:ext>
    </p:extLst>
  </p:cSld>
  <p:clrMapOvr>
    <a:masterClrMapping/>
  </p:clrMapOvr>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C1AA24C-4CA6-40FF-8947-DA1F6F4745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36CB81-A037-44A8-88EB-C0C0F17FD4B1}">
  <ds:schemaRefs>
    <ds:schemaRef ds:uri="http://schemas.microsoft.com/sharepoint/v3/contenttype/forms"/>
  </ds:schemaRefs>
</ds:datastoreItem>
</file>

<file path=customXml/itemProps3.xml><?xml version="1.0" encoding="utf-8"?>
<ds:datastoreItem xmlns:ds="http://schemas.openxmlformats.org/officeDocument/2006/customXml" ds:itemID="{57FF477C-132F-44F8-8C56-EBFF95FAF9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{C075D255-B48F-4886-AD1C-F312E7359FEC}tf56000440_win32</Template>
  <TotalTime>132</TotalTime>
  <Words>2227</Words>
  <Application>Microsoft Office PowerPoint</Application>
  <PresentationFormat>Widescreen</PresentationFormat>
  <Paragraphs>267</Paragraphs>
  <Slides>36</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Meiryo</vt:lpstr>
      <vt:lpstr>Aptos</vt:lpstr>
      <vt:lpstr>Arial</vt:lpstr>
      <vt:lpstr>Calibri</vt:lpstr>
      <vt:lpstr>Corbel</vt:lpstr>
      <vt:lpstr>Times New Roman</vt:lpstr>
      <vt:lpstr>Wingdings</vt:lpstr>
      <vt:lpstr>ShojiVTI</vt:lpstr>
      <vt:lpstr>G2J Inventory Management System Members: Gloria Nzoh-Ndem, Jamison Brennan, John Kubas</vt:lpstr>
      <vt:lpstr>Agenda</vt:lpstr>
      <vt:lpstr>Product OVerview</vt:lpstr>
      <vt:lpstr>PowerPoint Presentation</vt:lpstr>
      <vt:lpstr>Product Overview</vt:lpstr>
      <vt:lpstr>Project Management plan</vt:lpstr>
      <vt:lpstr>Project Management Plan</vt:lpstr>
      <vt:lpstr>Project Management Plan</vt:lpstr>
      <vt:lpstr>Project Management Plan</vt:lpstr>
      <vt:lpstr>Requirements Specification</vt:lpstr>
      <vt:lpstr>Stakeholders</vt:lpstr>
      <vt:lpstr>Use Case: Inventory Control Specialist (ICS)</vt:lpstr>
      <vt:lpstr>Use Case: Cashier</vt:lpstr>
      <vt:lpstr>Use Case: Store Manager</vt:lpstr>
      <vt:lpstr>Nonfunctional Requirements</vt:lpstr>
      <vt:lpstr>Architecture and Design</vt:lpstr>
      <vt:lpstr>Architecture</vt:lpstr>
      <vt:lpstr>Architecture Process View</vt:lpstr>
      <vt:lpstr>Architecture Development View</vt:lpstr>
      <vt:lpstr>Architecture Rationale</vt:lpstr>
      <vt:lpstr>Design: Entity Relationship</vt:lpstr>
      <vt:lpstr>GUI Dynamic Model</vt:lpstr>
      <vt:lpstr>Demonstration</vt:lpstr>
      <vt:lpstr>Test Management</vt:lpstr>
      <vt:lpstr>Test Environment</vt:lpstr>
      <vt:lpstr>Test Environment</vt:lpstr>
      <vt:lpstr>Test Environment</vt:lpstr>
      <vt:lpstr>Test Use Case 1: Successful Query of Existing Item by Name</vt:lpstr>
      <vt:lpstr>Test Use Case 2: Searching invalid item by UPC</vt:lpstr>
      <vt:lpstr>Test Use Case 3: Searching for Valid Item by UPC</vt:lpstr>
      <vt:lpstr>Test Use Case 4: Adding Item with Invalid Fields</vt:lpstr>
      <vt:lpstr>Test Use Case 5: Adding Item with Valid Fields</vt:lpstr>
      <vt:lpstr>Project outcomes/Limitations</vt:lpstr>
      <vt:lpstr>Project outcomes/limitations</vt:lpstr>
      <vt:lpstr>Project outcomes/limitations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Jamison Brennan</dc:creator>
  <cp:lastModifiedBy>Jamison Brennan</cp:lastModifiedBy>
  <cp:revision>1</cp:revision>
  <dcterms:created xsi:type="dcterms:W3CDTF">2025-04-17T17:06:52Z</dcterms:created>
  <dcterms:modified xsi:type="dcterms:W3CDTF">2025-04-19T19:44:23Z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